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43" r:id="rId4"/>
    <p:sldMasterId id="2147483858" r:id="rId5"/>
  </p:sldMasterIdLst>
  <p:notesMasterIdLst>
    <p:notesMasterId r:id="rId19"/>
  </p:notesMasterIdLst>
  <p:sldIdLst>
    <p:sldId id="367" r:id="rId6"/>
    <p:sldId id="878" r:id="rId7"/>
    <p:sldId id="318" r:id="rId8"/>
    <p:sldId id="873" r:id="rId9"/>
    <p:sldId id="880" r:id="rId10"/>
    <p:sldId id="881" r:id="rId11"/>
    <p:sldId id="875" r:id="rId12"/>
    <p:sldId id="883" r:id="rId13"/>
    <p:sldId id="882" r:id="rId14"/>
    <p:sldId id="874" r:id="rId15"/>
    <p:sldId id="877" r:id="rId16"/>
    <p:sldId id="872" r:id="rId17"/>
    <p:sldId id="86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70ACF80-4ED5-4217-8688-87D95E62BA7D}">
          <p14:sldIdLst>
            <p14:sldId id="367"/>
            <p14:sldId id="878"/>
            <p14:sldId id="318"/>
            <p14:sldId id="873"/>
            <p14:sldId id="880"/>
            <p14:sldId id="881"/>
            <p14:sldId id="875"/>
            <p14:sldId id="883"/>
            <p14:sldId id="882"/>
            <p14:sldId id="874"/>
            <p14:sldId id="877"/>
            <p14:sldId id="872"/>
            <p14:sldId id="86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5BC9E"/>
    <a:srgbClr val="00A084"/>
    <a:srgbClr val="61E4E8"/>
    <a:srgbClr val="D88330"/>
    <a:srgbClr val="363F0A"/>
    <a:srgbClr val="CCCECD"/>
    <a:srgbClr val="AA8462"/>
    <a:srgbClr val="12AFF0"/>
    <a:srgbClr val="03030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E418F0-B9B1-D24C-98DD-19B88C9CAF3A}" v="32" dt="2020-08-03T15:45:18.91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95"/>
    <p:restoredTop sz="87500"/>
  </p:normalViewPr>
  <p:slideViewPr>
    <p:cSldViewPr snapToGrid="0">
      <p:cViewPr>
        <p:scale>
          <a:sx n="154" d="100"/>
          <a:sy n="154" d="100"/>
        </p:scale>
        <p:origin x="1680" y="328"/>
      </p:cViewPr>
      <p:guideLst/>
    </p:cSldViewPr>
  </p:slideViewPr>
  <p:notesTextViewPr>
    <p:cViewPr>
      <p:scale>
        <a:sx n="1" d="1"/>
        <a:sy n="1" d="1"/>
      </p:scale>
      <p:origin x="0" y="0"/>
    </p:cViewPr>
  </p:notesTextViewPr>
  <p:sorterViewPr>
    <p:cViewPr>
      <p:scale>
        <a:sx n="140" d="100"/>
        <a:sy n="14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media/image1.jpg>
</file>

<file path=ppt/media/image10.png>
</file>

<file path=ppt/media/image11.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128455-DA2A-4876-94CA-8B5D06FF6C58}" type="datetimeFigureOut">
              <a:rPr lang="en-US" smtClean="0"/>
              <a:t>8/3/20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47207D-3746-4CA7-B71D-45DF9A7C416B}" type="slidenum">
              <a:rPr lang="en-US" smtClean="0"/>
              <a:t>‹#›</a:t>
            </a:fld>
            <a:endParaRPr lang="en-US"/>
          </a:p>
        </p:txBody>
      </p:sp>
    </p:spTree>
    <p:extLst>
      <p:ext uri="{BB962C8B-B14F-4D97-AF65-F5344CB8AC3E}">
        <p14:creationId xmlns:p14="http://schemas.microsoft.com/office/powerpoint/2010/main" val="2879063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8" Type="http://schemas.openxmlformats.org/officeDocument/2006/relationships/hyperlink" Target="https://doi.org/10.6084/m9.figshare.8223365.v1" TargetMode="External"/><Relationship Id="rId3" Type="http://schemas.openxmlformats.org/officeDocument/2006/relationships/hyperlink" Target="https://datacite.org/cite-your-data.html" TargetMode="External"/><Relationship Id="rId7" Type="http://schemas.openxmlformats.org/officeDocument/2006/relationships/hyperlink" Target="https://www.esipfed.org/esip-outputs-list/software-citation-guidelines"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docs.google.com/document/d/1IBax3IGla6VLiY1dIiVH8V0pOJdqIigs8M_4omN0UBo/edit" TargetMode="External"/><Relationship Id="rId5" Type="http://schemas.openxmlformats.org/officeDocument/2006/relationships/hyperlink" Target="https://doi.org/10.5281/zenodo.3482769" TargetMode="External"/><Relationship Id="rId4" Type="http://schemas.openxmlformats.org/officeDocument/2006/relationships/hyperlink" Target="https://doi.org/10.5281/zenodo.3479199"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47207D-3746-4CA7-B71D-45DF9A7C416B}" type="slidenum">
              <a:rPr lang="en-US" smtClean="0"/>
              <a:t>1</a:t>
            </a:fld>
            <a:endParaRPr lang="en-US"/>
          </a:p>
        </p:txBody>
      </p:sp>
    </p:spTree>
    <p:extLst>
      <p:ext uri="{BB962C8B-B14F-4D97-AF65-F5344CB8AC3E}">
        <p14:creationId xmlns:p14="http://schemas.microsoft.com/office/powerpoint/2010/main" val="25945244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gn="l">
              <a:spcAft>
                <a:spcPts val="600"/>
              </a:spcAft>
              <a:buNone/>
            </a:pPr>
            <a:r>
              <a:rPr lang="en-US" sz="1800" b="1" dirty="0">
                <a:ln w="10541" cmpd="sng">
                  <a:noFill/>
                  <a:prstDash val="solid"/>
                </a:ln>
                <a:solidFill>
                  <a:schemeClr val="bg1"/>
                </a:solidFill>
              </a:rPr>
              <a:t>To achieve this legacy, all AGU members and stakeholders must have a clear understanding of the culture of responsible research, and take action to support, enable, and nurture that culture. </a:t>
            </a:r>
          </a:p>
          <a:p>
            <a:pPr marL="0" indent="0" algn="l">
              <a:spcAft>
                <a:spcPts val="600"/>
              </a:spcAft>
              <a:buNone/>
            </a:pPr>
            <a:endParaRPr lang="en-US" sz="1800" b="1" dirty="0">
              <a:ln w="10541" cmpd="sng">
                <a:noFill/>
                <a:prstDash val="solid"/>
              </a:ln>
              <a:solidFill>
                <a:schemeClr val="bg1"/>
              </a:solidFill>
            </a:endParaRPr>
          </a:p>
          <a:p>
            <a:pPr marL="0" marR="0" lvl="0" indent="0" algn="l" defTabSz="914400" rtl="0" eaLnBrk="1" fontAlgn="auto" latinLnBrk="0" hangingPunct="1">
              <a:lnSpc>
                <a:spcPct val="100000"/>
              </a:lnSpc>
              <a:spcBef>
                <a:spcPts val="0"/>
              </a:spcBef>
              <a:spcAft>
                <a:spcPts val="600"/>
              </a:spcAft>
              <a:buClrTx/>
              <a:buSzTx/>
              <a:buFontTx/>
              <a:buNone/>
              <a:tabLst/>
              <a:defRPr/>
            </a:pPr>
            <a:r>
              <a:rPr lang="en-US" sz="1800" b="1" kern="1200" dirty="0">
                <a:solidFill>
                  <a:schemeClr val="tx1"/>
                </a:solidFill>
                <a:effectLst/>
                <a:latin typeface="+mn-lt"/>
                <a:ea typeface="+mn-ea"/>
                <a:cs typeface="+mn-cs"/>
              </a:rPr>
              <a:t>Championing Open and Transparent Data </a:t>
            </a:r>
            <a:endParaRPr lang="en-US" sz="1800" dirty="0"/>
          </a:p>
          <a:p>
            <a:pPr marL="0" marR="0" lvl="0" indent="0" algn="l" defTabSz="914400" rtl="0" eaLnBrk="1" fontAlgn="auto" latinLnBrk="0" hangingPunct="1">
              <a:lnSpc>
                <a:spcPct val="100000"/>
              </a:lnSpc>
              <a:spcBef>
                <a:spcPts val="0"/>
              </a:spcBef>
              <a:spcAft>
                <a:spcPts val="600"/>
              </a:spcAft>
              <a:buClrTx/>
              <a:buSzTx/>
              <a:buFontTx/>
              <a:buNone/>
              <a:tabLst/>
              <a:defRPr/>
            </a:pPr>
            <a:r>
              <a:rPr lang="en-US" sz="1800" b="1" kern="1200" dirty="0">
                <a:solidFill>
                  <a:schemeClr val="tx1"/>
                </a:solidFill>
                <a:effectLst/>
                <a:latin typeface="+mn-lt"/>
                <a:ea typeface="+mn-ea"/>
                <a:cs typeface="+mn-cs"/>
              </a:rPr>
              <a:t>Enabling a Robust Science Ecosystem </a:t>
            </a:r>
            <a:endParaRPr lang="en-US" sz="1800" dirty="0"/>
          </a:p>
          <a:p>
            <a:pPr marL="0" marR="0" lvl="0" indent="0" algn="l" defTabSz="914400" rtl="0" eaLnBrk="1" fontAlgn="auto" latinLnBrk="0" hangingPunct="1">
              <a:lnSpc>
                <a:spcPct val="100000"/>
              </a:lnSpc>
              <a:spcBef>
                <a:spcPts val="0"/>
              </a:spcBef>
              <a:spcAft>
                <a:spcPts val="600"/>
              </a:spcAft>
              <a:buClrTx/>
              <a:buSzTx/>
              <a:buFontTx/>
              <a:buNone/>
              <a:tabLst/>
              <a:defRPr/>
            </a:pPr>
            <a:r>
              <a:rPr lang="en-US" sz="1800" b="1" kern="1200" dirty="0">
                <a:solidFill>
                  <a:schemeClr val="tx1"/>
                </a:solidFill>
                <a:effectLst/>
                <a:latin typeface="+mn-lt"/>
                <a:ea typeface="+mn-ea"/>
                <a:cs typeface="+mn-cs"/>
              </a:rPr>
              <a:t>Creating Effective Culture Change </a:t>
            </a:r>
            <a:endParaRPr lang="en-US" sz="1800" dirty="0"/>
          </a:p>
          <a:p>
            <a:pPr marL="0" indent="0" algn="l">
              <a:spcAft>
                <a:spcPts val="600"/>
              </a:spcAft>
              <a:buNone/>
            </a:pPr>
            <a:endParaRPr lang="en-US" sz="1800" b="1" dirty="0">
              <a:ln w="10541" cmpd="sng">
                <a:noFill/>
                <a:prstDash val="solid"/>
              </a:ln>
              <a:solidFill>
                <a:schemeClr val="bg1"/>
              </a:solidFill>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BDFDE09E-C93F-484C-9EFF-88B5718CED3F}" type="slidenum">
              <a:rPr kumimoji="0" lang="en-US" sz="1400" b="0" i="0" u="none" strike="noStrike" kern="0" cap="none" spc="0" normalizeH="0" baseline="0" noProof="0" smtClean="0">
                <a:ln>
                  <a:noFill/>
                </a:ln>
                <a:solidFill>
                  <a:prstClr val="black"/>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3</a:t>
            </a:fld>
            <a:endParaRPr kumimoji="0" lang="en-US" sz="1400" b="0" i="0" u="none" strike="noStrike" kern="0" cap="none" spc="0" normalizeH="0" baseline="0" noProof="0" dirty="0">
              <a:ln>
                <a:noFill/>
              </a:ln>
              <a:solidFill>
                <a:prstClr val="black"/>
              </a:solidFill>
              <a:effectLst/>
              <a:uLnTx/>
              <a:uFillTx/>
              <a:latin typeface="Arial"/>
              <a:ea typeface="+mn-ea"/>
              <a:cs typeface="Arial"/>
              <a:sym typeface="Arial"/>
            </a:endParaRPr>
          </a:p>
        </p:txBody>
      </p:sp>
    </p:spTree>
    <p:extLst>
      <p:ext uri="{BB962C8B-B14F-4D97-AF65-F5344CB8AC3E}">
        <p14:creationId xmlns:p14="http://schemas.microsoft.com/office/powerpoint/2010/main" val="8752940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AGU is on the Steering Committee</a:t>
            </a:r>
          </a:p>
        </p:txBody>
      </p:sp>
      <p:sp>
        <p:nvSpPr>
          <p:cNvPr id="4" name="Slide Number Placeholder 3"/>
          <p:cNvSpPr>
            <a:spLocks noGrp="1"/>
          </p:cNvSpPr>
          <p:nvPr>
            <p:ph type="sldNum" sz="quarter" idx="5"/>
          </p:nvPr>
        </p:nvSpPr>
        <p:spPr/>
        <p:txBody>
          <a:bodyPr/>
          <a:lstStyle/>
          <a:p>
            <a:fld id="{FF47207D-3746-4CA7-B71D-45DF9A7C416B}" type="slidenum">
              <a:rPr lang="en-US" smtClean="0"/>
              <a:t>4</a:t>
            </a:fld>
            <a:endParaRPr lang="en-US"/>
          </a:p>
        </p:txBody>
      </p:sp>
    </p:spTree>
    <p:extLst>
      <p:ext uri="{BB962C8B-B14F-4D97-AF65-F5344CB8AC3E}">
        <p14:creationId xmlns:p14="http://schemas.microsoft.com/office/powerpoint/2010/main" val="2642143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Resources</a:t>
            </a:r>
          </a:p>
          <a:p>
            <a:pPr lvl="1" fontAlgn="base"/>
            <a:r>
              <a:rPr lang="en-US" sz="2400" dirty="0"/>
              <a:t>See </a:t>
            </a:r>
            <a:r>
              <a:rPr lang="en-US" sz="2400" u="sng" dirty="0">
                <a:hlinkClick r:id="rId3"/>
              </a:rPr>
              <a:t>https://datacite.org/cite-your-data.html</a:t>
            </a:r>
            <a:r>
              <a:rPr lang="en-US" sz="2400" dirty="0"/>
              <a:t> for data</a:t>
            </a:r>
          </a:p>
          <a:p>
            <a:pPr lvl="1" fontAlgn="base"/>
            <a:r>
              <a:rPr lang="en-US" sz="2400" dirty="0"/>
              <a:t>See </a:t>
            </a:r>
            <a:r>
              <a:rPr lang="en-US" sz="2400" u="sng" dirty="0">
                <a:hlinkClick r:id="rId4"/>
              </a:rPr>
              <a:t>Software Citation Checklist for Authors</a:t>
            </a:r>
            <a:r>
              <a:rPr lang="en-US" sz="2400" dirty="0"/>
              <a:t> v0.9 document</a:t>
            </a:r>
          </a:p>
          <a:p>
            <a:pPr lvl="1" fontAlgn="base"/>
            <a:r>
              <a:rPr lang="en-US" sz="2400" dirty="0"/>
              <a:t>See </a:t>
            </a:r>
            <a:r>
              <a:rPr lang="en-US" sz="2400" u="sng" dirty="0">
                <a:hlinkClick r:id="rId5"/>
              </a:rPr>
              <a:t>Software Citation Checklist for Developers</a:t>
            </a:r>
            <a:r>
              <a:rPr lang="en-US" sz="2400" dirty="0"/>
              <a:t> v0.9 document</a:t>
            </a:r>
          </a:p>
          <a:p>
            <a:pPr lvl="1" fontAlgn="base"/>
            <a:r>
              <a:rPr lang="en-US" sz="2400" dirty="0"/>
              <a:t>See </a:t>
            </a:r>
            <a:r>
              <a:rPr lang="en-US" sz="2400" u="sng" dirty="0">
                <a:hlinkClick r:id="rId6"/>
              </a:rPr>
              <a:t>Software Citation Checklist for Reviewers</a:t>
            </a:r>
            <a:r>
              <a:rPr lang="en-US" sz="2400" dirty="0"/>
              <a:t> document under review</a:t>
            </a:r>
          </a:p>
          <a:p>
            <a:pPr lvl="1" fontAlgn="base"/>
            <a:r>
              <a:rPr lang="en-US" sz="2400" dirty="0"/>
              <a:t>See </a:t>
            </a:r>
            <a:r>
              <a:rPr lang="en-US" sz="2400" u="sng" dirty="0">
                <a:hlinkClick r:id="rId7"/>
              </a:rPr>
              <a:t>https://www.esipfed.org/esip-outputs-list/software-citation-guidelines</a:t>
            </a:r>
            <a:r>
              <a:rPr lang="en-US" sz="2400" dirty="0"/>
              <a:t> from ESIP that provides domain specific examples of software citation and the reasons why the community should cite software.</a:t>
            </a:r>
          </a:p>
          <a:p>
            <a:pPr lvl="1" fontAlgn="base"/>
            <a:endParaRPr lang="en-US" sz="2400" dirty="0"/>
          </a:p>
          <a:p>
            <a:pPr lvl="1" fontAlgn="base"/>
            <a:r>
              <a:rPr lang="en-US" sz="1200" dirty="0"/>
              <a:t>RDA for data policy standards for journals and publishers: </a:t>
            </a:r>
            <a:r>
              <a:rPr lang="en-US" sz="1200" dirty="0" err="1"/>
              <a:t>Hrynaszkiewicz</a:t>
            </a:r>
            <a:r>
              <a:rPr lang="en-US" sz="1200" dirty="0"/>
              <a:t>, Iain; Simons, Natasha; Hussain, </a:t>
            </a:r>
            <a:r>
              <a:rPr lang="en-US" sz="1200" dirty="0" err="1"/>
              <a:t>Azhar</a:t>
            </a:r>
            <a:r>
              <a:rPr lang="en-US" sz="1200" dirty="0"/>
              <a:t>; Goudie, Simon (2019): Developing a research data policy framework for all journals and publishers. </a:t>
            </a:r>
            <a:r>
              <a:rPr lang="en-US" sz="1200" dirty="0" err="1"/>
              <a:t>figshare</a:t>
            </a:r>
            <a:r>
              <a:rPr lang="en-US" sz="1200" dirty="0"/>
              <a:t>. Preprint. </a:t>
            </a:r>
            <a:r>
              <a:rPr lang="en-US" sz="1100" u="sng" dirty="0">
                <a:hlinkClick r:id="rId8"/>
              </a:rPr>
              <a:t>https://doi.org/10.6084/m9.figshare.8223365.v1</a:t>
            </a:r>
            <a:r>
              <a:rPr lang="en-US" sz="1100" dirty="0"/>
              <a:t> </a:t>
            </a:r>
            <a:endParaRPr lang="en-US" sz="1200" dirty="0"/>
          </a:p>
          <a:p>
            <a:pPr lvl="1" fontAlgn="base"/>
            <a:endParaRPr lang="en-US" dirty="0"/>
          </a:p>
        </p:txBody>
      </p:sp>
      <p:sp>
        <p:nvSpPr>
          <p:cNvPr id="4" name="Slide Number Placeholder 3"/>
          <p:cNvSpPr>
            <a:spLocks noGrp="1"/>
          </p:cNvSpPr>
          <p:nvPr>
            <p:ph type="sldNum" sz="quarter" idx="5"/>
          </p:nvPr>
        </p:nvSpPr>
        <p:spPr/>
        <p:txBody>
          <a:bodyPr/>
          <a:lstStyle/>
          <a:p>
            <a:fld id="{FF47207D-3746-4CA7-B71D-45DF9A7C416B}" type="slidenum">
              <a:rPr lang="en-US" smtClean="0"/>
              <a:t>10</a:t>
            </a:fld>
            <a:endParaRPr lang="en-US"/>
          </a:p>
        </p:txBody>
      </p:sp>
    </p:spTree>
    <p:extLst>
      <p:ext uri="{BB962C8B-B14F-4D97-AF65-F5344CB8AC3E}">
        <p14:creationId xmlns:p14="http://schemas.microsoft.com/office/powerpoint/2010/main" val="37028041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Will be dynamic – hosted on </a:t>
            </a:r>
            <a:r>
              <a:rPr lang="en-US" dirty="0" err="1"/>
              <a:t>FAIRSharing.org</a:t>
            </a:r>
            <a:endParaRPr lang="en-US" dirty="0"/>
          </a:p>
          <a:p>
            <a:r>
              <a:rPr lang="en-US" dirty="0"/>
              <a:t>RDA Community stood up to support. </a:t>
            </a:r>
          </a:p>
          <a:p>
            <a:r>
              <a:rPr lang="en-US" dirty="0"/>
              <a:t>Further session at RDA plenary on supporting better reuse of data stored in general repositories.</a:t>
            </a:r>
          </a:p>
          <a:p>
            <a:r>
              <a:rPr lang="en-US" dirty="0"/>
              <a:t>DOI: pending.</a:t>
            </a:r>
          </a:p>
        </p:txBody>
      </p:sp>
      <p:sp>
        <p:nvSpPr>
          <p:cNvPr id="4" name="Slide Number Placeholder 3"/>
          <p:cNvSpPr>
            <a:spLocks noGrp="1"/>
          </p:cNvSpPr>
          <p:nvPr>
            <p:ph type="sldNum" sz="quarter" idx="5"/>
          </p:nvPr>
        </p:nvSpPr>
        <p:spPr/>
        <p:txBody>
          <a:bodyPr/>
          <a:lstStyle/>
          <a:p>
            <a:fld id="{FF47207D-3746-4CA7-B71D-45DF9A7C416B}" type="slidenum">
              <a:rPr lang="en-US" smtClean="0"/>
              <a:t>11</a:t>
            </a:fld>
            <a:endParaRPr lang="en-US"/>
          </a:p>
        </p:txBody>
      </p:sp>
    </p:spTree>
    <p:extLst>
      <p:ext uri="{BB962C8B-B14F-4D97-AF65-F5344CB8AC3E}">
        <p14:creationId xmlns:p14="http://schemas.microsoft.com/office/powerpoint/2010/main" val="10802605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47207D-3746-4CA7-B71D-45DF9A7C416B}" type="slidenum">
              <a:rPr lang="en-US" smtClean="0"/>
              <a:t>13</a:t>
            </a:fld>
            <a:endParaRPr lang="en-US"/>
          </a:p>
        </p:txBody>
      </p:sp>
    </p:spTree>
    <p:extLst>
      <p:ext uri="{BB962C8B-B14F-4D97-AF65-F5344CB8AC3E}">
        <p14:creationId xmlns:p14="http://schemas.microsoft.com/office/powerpoint/2010/main" val="26413201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Presentation Title: Option 1">
    <p:spTree>
      <p:nvGrpSpPr>
        <p:cNvPr id="1" name=""/>
        <p:cNvGrpSpPr/>
        <p:nvPr/>
      </p:nvGrpSpPr>
      <p:grpSpPr>
        <a:xfrm>
          <a:off x="0" y="0"/>
          <a:ext cx="0" cy="0"/>
          <a:chOff x="0" y="0"/>
          <a:chExt cx="0" cy="0"/>
        </a:xfrm>
      </p:grpSpPr>
      <p:pic>
        <p:nvPicPr>
          <p:cNvPr id="3" name="Picture 2"/>
          <p:cNvPicPr>
            <a:picLocks noChangeAspect="1"/>
          </p:cNvPicPr>
          <p:nvPr/>
        </p:nvPicPr>
        <p:blipFill>
          <a:blip r:embed="rId2"/>
          <a:srcRect/>
          <a:stretch/>
        </p:blipFill>
        <p:spPr>
          <a:xfrm>
            <a:off x="4828" y="-2718"/>
            <a:ext cx="12187171" cy="6862432"/>
          </a:xfrm>
          <a:prstGeom prst="rect">
            <a:avLst/>
          </a:prstGeom>
        </p:spPr>
      </p:pic>
      <p:sp>
        <p:nvSpPr>
          <p:cNvPr id="2" name="Title 1"/>
          <p:cNvSpPr>
            <a:spLocks noGrp="1"/>
          </p:cNvSpPr>
          <p:nvPr>
            <p:ph type="title" hasCustomPrompt="1"/>
          </p:nvPr>
        </p:nvSpPr>
        <p:spPr>
          <a:xfrm>
            <a:off x="762000" y="2159001"/>
            <a:ext cx="8712200" cy="1269999"/>
          </a:xfrm>
        </p:spPr>
        <p:txBody>
          <a:bodyPr anchor="t"/>
          <a:lstStyle>
            <a:lvl1pPr algn="l">
              <a:defRPr sz="3600" b="1" i="0" baseline="0">
                <a:solidFill>
                  <a:schemeClr val="bg1"/>
                </a:solidFill>
                <a:latin typeface="Libre Franklin" pitchFamily="2" charset="77"/>
                <a:ea typeface="Libre Franklin" pitchFamily="2" charset="77"/>
                <a:cs typeface="Arial" charset="0"/>
              </a:defRPr>
            </a:lvl1pPr>
          </a:lstStyle>
          <a:p>
            <a:r>
              <a:rPr lang="en-US" dirty="0"/>
              <a:t>Presentation Title</a:t>
            </a:r>
            <a:br>
              <a:rPr lang="en-US" dirty="0"/>
            </a:br>
            <a:r>
              <a:rPr lang="en-US" dirty="0"/>
              <a:t>Goes Here</a:t>
            </a:r>
          </a:p>
        </p:txBody>
      </p:sp>
      <p:sp>
        <p:nvSpPr>
          <p:cNvPr id="4" name="Text Placeholder 3"/>
          <p:cNvSpPr>
            <a:spLocks noGrp="1"/>
          </p:cNvSpPr>
          <p:nvPr>
            <p:ph type="body" sz="quarter" idx="10" hasCustomPrompt="1"/>
          </p:nvPr>
        </p:nvSpPr>
        <p:spPr>
          <a:xfrm>
            <a:off x="762000" y="3632200"/>
            <a:ext cx="11005930" cy="2926522"/>
          </a:xfrm>
        </p:spPr>
        <p:txBody>
          <a:bodyPr/>
          <a:lstStyle>
            <a:lvl1pPr marL="0" indent="0">
              <a:buNone/>
              <a:defRPr b="0" i="0" baseline="0">
                <a:solidFill>
                  <a:schemeClr val="accent1"/>
                </a:solidFill>
                <a:latin typeface="Libre Franklin" pitchFamily="2" charset="77"/>
                <a:ea typeface="Libre Franklin" pitchFamily="2" charset="77"/>
                <a:cs typeface="Arial" charset="0"/>
              </a:defRPr>
            </a:lvl1pPr>
          </a:lstStyle>
          <a:p>
            <a:pPr lvl="0"/>
            <a:r>
              <a:rPr lang="en-US" dirty="0"/>
              <a:t>Subhead here</a:t>
            </a:r>
          </a:p>
        </p:txBody>
      </p:sp>
    </p:spTree>
    <p:extLst>
      <p:ext uri="{BB962C8B-B14F-4D97-AF65-F5344CB8AC3E}">
        <p14:creationId xmlns:p14="http://schemas.microsoft.com/office/powerpoint/2010/main" val="30421592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nterior Slide: Option 3">
    <p:spTree>
      <p:nvGrpSpPr>
        <p:cNvPr id="1" name=""/>
        <p:cNvGrpSpPr/>
        <p:nvPr/>
      </p:nvGrpSpPr>
      <p:grpSpPr>
        <a:xfrm>
          <a:off x="0" y="0"/>
          <a:ext cx="0" cy="0"/>
          <a:chOff x="0" y="0"/>
          <a:chExt cx="0" cy="0"/>
        </a:xfrm>
      </p:grpSpPr>
      <p:pic>
        <p:nvPicPr>
          <p:cNvPr id="13" name="Picture 2"/>
          <p:cNvPicPr>
            <a:picLocks noChangeAspect="1" noChangeArrowheads="1"/>
          </p:cNvPicPr>
          <p:nvPr/>
        </p:nvPicPr>
        <p:blipFill>
          <a:blip r:embed="rId2"/>
          <a:srcRect/>
          <a:stretch/>
        </p:blipFill>
        <p:spPr bwMode="auto">
          <a:xfrm>
            <a:off x="-21128" y="0"/>
            <a:ext cx="12213127" cy="687704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hasCustomPrompt="1"/>
          </p:nvPr>
        </p:nvSpPr>
        <p:spPr>
          <a:xfrm>
            <a:off x="762000" y="838201"/>
            <a:ext cx="8712200" cy="1269999"/>
          </a:xfrm>
        </p:spPr>
        <p:txBody>
          <a:bodyPr anchor="t"/>
          <a:lstStyle>
            <a:lvl1pPr algn="l">
              <a:defRPr sz="3600" b="1" i="0" baseline="0">
                <a:solidFill>
                  <a:srgbClr val="003744"/>
                </a:solidFill>
                <a:latin typeface="Libre Franklin" pitchFamily="2" charset="77"/>
                <a:ea typeface="Libre Franklin" pitchFamily="2" charset="77"/>
                <a:cs typeface="Arial" charset="0"/>
              </a:defRPr>
            </a:lvl1pPr>
          </a:lstStyle>
          <a:p>
            <a:r>
              <a:rPr lang="en-US" dirty="0"/>
              <a:t>Title</a:t>
            </a:r>
            <a:br>
              <a:rPr lang="en-US" dirty="0"/>
            </a:br>
            <a:r>
              <a:rPr lang="en-US" dirty="0"/>
              <a:t>Goes Here</a:t>
            </a:r>
          </a:p>
        </p:txBody>
      </p:sp>
      <p:sp>
        <p:nvSpPr>
          <p:cNvPr id="5" name="Text Placeholder 3">
            <a:extLst>
              <a:ext uri="{FF2B5EF4-FFF2-40B4-BE49-F238E27FC236}">
                <a16:creationId xmlns:a16="http://schemas.microsoft.com/office/drawing/2014/main" id="{3196B629-3140-FC46-8114-3CA190945666}"/>
              </a:ext>
            </a:extLst>
          </p:cNvPr>
          <p:cNvSpPr>
            <a:spLocks noGrp="1"/>
          </p:cNvSpPr>
          <p:nvPr>
            <p:ph type="body" sz="quarter" idx="10" hasCustomPrompt="1"/>
          </p:nvPr>
        </p:nvSpPr>
        <p:spPr>
          <a:xfrm>
            <a:off x="762000" y="2311400"/>
            <a:ext cx="11005930" cy="2926522"/>
          </a:xfrm>
        </p:spPr>
        <p:txBody>
          <a:bodyPr/>
          <a:lstStyle>
            <a:lvl1pPr marL="0" indent="0">
              <a:buNone/>
              <a:defRPr b="0" i="0" baseline="0">
                <a:solidFill>
                  <a:srgbClr val="0083BA"/>
                </a:solidFill>
                <a:latin typeface="Libre Franklin" pitchFamily="2" charset="77"/>
                <a:ea typeface="Libre Franklin" pitchFamily="2" charset="77"/>
                <a:cs typeface="Arial" charset="0"/>
              </a:defRPr>
            </a:lvl1pPr>
          </a:lstStyle>
          <a:p>
            <a:pPr lvl="0"/>
            <a:r>
              <a:rPr lang="en-US" dirty="0"/>
              <a:t>Subhead here</a:t>
            </a:r>
          </a:p>
        </p:txBody>
      </p:sp>
    </p:spTree>
    <p:extLst>
      <p:ext uri="{BB962C8B-B14F-4D97-AF65-F5344CB8AC3E}">
        <p14:creationId xmlns:p14="http://schemas.microsoft.com/office/powerpoint/2010/main" val="11275048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Interior Slide: Blank">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714"/>
            <a:ext cx="12192000" cy="6859714"/>
          </a:xfrm>
          <a:prstGeom prst="rect">
            <a:avLst/>
          </a:prstGeom>
        </p:spPr>
      </p:pic>
      <p:sp>
        <p:nvSpPr>
          <p:cNvPr id="10" name="Text Placeholder 2">
            <a:extLst>
              <a:ext uri="{FF2B5EF4-FFF2-40B4-BE49-F238E27FC236}">
                <a16:creationId xmlns:a16="http://schemas.microsoft.com/office/drawing/2014/main" id="{142D841A-DC63-DC41-B06E-20EE4B2DEF6E}"/>
              </a:ext>
            </a:extLst>
          </p:cNvPr>
          <p:cNvSpPr>
            <a:spLocks noGrp="1"/>
          </p:cNvSpPr>
          <p:nvPr>
            <p:ph type="body" sz="quarter" idx="10" hasCustomPrompt="1"/>
          </p:nvPr>
        </p:nvSpPr>
        <p:spPr>
          <a:xfrm>
            <a:off x="858838" y="2002221"/>
            <a:ext cx="9680575" cy="3349843"/>
          </a:xfrm>
        </p:spPr>
        <p:txBody>
          <a:bodyPr/>
          <a:lstStyle>
            <a:lvl1pPr marL="0" indent="0">
              <a:buNone/>
              <a:defRPr sz="2000">
                <a:latin typeface="Libre Franklin" pitchFamily="2" charset="77"/>
                <a:ea typeface="Libre Franklin" pitchFamily="2" charset="77"/>
                <a:cs typeface="Arial" charset="0"/>
              </a:defRPr>
            </a:lvl1pPr>
            <a:lvl2pPr marL="342882" indent="0">
              <a:buNone/>
              <a:defRPr/>
            </a:lvl2pPr>
            <a:lvl3pPr>
              <a:defRPr sz="1600">
                <a:latin typeface="Libre Franklin" pitchFamily="2" charset="77"/>
                <a:ea typeface="Libre Franklin" pitchFamily="2" charset="77"/>
                <a:cs typeface="Arial" charset="0"/>
              </a:defRPr>
            </a:lvl3pPr>
            <a:lvl4pPr>
              <a:defRPr sz="1400">
                <a:latin typeface="Libre Franklin" pitchFamily="2" charset="77"/>
                <a:ea typeface="Libre Franklin" pitchFamily="2" charset="77"/>
                <a:cs typeface="Arial" charset="0"/>
              </a:defRPr>
            </a:lvl4pPr>
            <a:lvl5pPr>
              <a:defRPr sz="1200">
                <a:latin typeface="Libre Franklin" pitchFamily="2" charset="77"/>
                <a:ea typeface="Libre Franklin" pitchFamily="2" charset="77"/>
                <a:cs typeface="Arial" charset="0"/>
              </a:defRPr>
            </a:lvl5pPr>
          </a:lstStyle>
          <a:p>
            <a:pPr lvl="0"/>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9">
            <a:extLst>
              <a:ext uri="{FF2B5EF4-FFF2-40B4-BE49-F238E27FC236}">
                <a16:creationId xmlns:a16="http://schemas.microsoft.com/office/drawing/2014/main" id="{A01B2BBB-28A8-5242-8321-A9ED5B99E6A6}"/>
              </a:ext>
            </a:extLst>
          </p:cNvPr>
          <p:cNvSpPr>
            <a:spLocks noGrp="1"/>
          </p:cNvSpPr>
          <p:nvPr>
            <p:ph type="body" sz="quarter" idx="11" hasCustomPrompt="1"/>
          </p:nvPr>
        </p:nvSpPr>
        <p:spPr>
          <a:xfrm>
            <a:off x="858838" y="931989"/>
            <a:ext cx="9680575" cy="819697"/>
          </a:xfrm>
        </p:spPr>
        <p:txBody>
          <a:bodyPr>
            <a:normAutofit/>
          </a:bodyPr>
          <a:lstStyle>
            <a:lvl1pPr marL="0" indent="0">
              <a:buNone/>
              <a:defRPr sz="3200">
                <a:solidFill>
                  <a:srgbClr val="0083BA"/>
                </a:solidFill>
                <a:latin typeface="Libre Franklin" pitchFamily="2" charset="77"/>
                <a:ea typeface="Libre Franklin" pitchFamily="2" charset="77"/>
                <a:cs typeface="Arial" charset="0"/>
              </a:defRPr>
            </a:lvl1pPr>
          </a:lstStyle>
          <a:p>
            <a:pPr lvl="0"/>
            <a:r>
              <a:rPr lang="en-US" dirty="0"/>
              <a:t>Headline Here</a:t>
            </a:r>
          </a:p>
        </p:txBody>
      </p:sp>
    </p:spTree>
    <p:extLst>
      <p:ext uri="{BB962C8B-B14F-4D97-AF65-F5344CB8AC3E}">
        <p14:creationId xmlns:p14="http://schemas.microsoft.com/office/powerpoint/2010/main" val="16154737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9714"/>
          </a:xfrm>
          <a:prstGeom prst="rect">
            <a:avLst/>
          </a:prstGeom>
        </p:spPr>
      </p:pic>
      <p:sp>
        <p:nvSpPr>
          <p:cNvPr id="2" name="Title 1"/>
          <p:cNvSpPr>
            <a:spLocks noGrp="1"/>
          </p:cNvSpPr>
          <p:nvPr>
            <p:ph type="title" hasCustomPrompt="1"/>
          </p:nvPr>
        </p:nvSpPr>
        <p:spPr>
          <a:xfrm>
            <a:off x="609600" y="274639"/>
            <a:ext cx="10947400" cy="1143000"/>
          </a:xfrm>
        </p:spPr>
        <p:txBody>
          <a:bodyPr>
            <a:normAutofit/>
          </a:bodyPr>
          <a:lstStyle>
            <a:lvl1pPr>
              <a:defRPr sz="3200" b="1" i="0">
                <a:solidFill>
                  <a:srgbClr val="003744"/>
                </a:solidFill>
                <a:latin typeface="Libre Franklin" pitchFamily="2" charset="77"/>
                <a:ea typeface="Libre Franklin" pitchFamily="2" charset="77"/>
                <a:cs typeface="Arial" charset="0"/>
              </a:defRPr>
            </a:lvl1pPr>
          </a:lstStyle>
          <a:p>
            <a:pPr lvl="0"/>
            <a:r>
              <a:rPr lang="en-US" dirty="0"/>
              <a:t>Title Here</a:t>
            </a:r>
          </a:p>
        </p:txBody>
      </p:sp>
      <p:sp>
        <p:nvSpPr>
          <p:cNvPr id="3" name="Content Placeholder 2"/>
          <p:cNvSpPr>
            <a:spLocks noGrp="1"/>
          </p:cNvSpPr>
          <p:nvPr>
            <p:ph sz="half" idx="1"/>
          </p:nvPr>
        </p:nvSpPr>
        <p:spPr>
          <a:xfrm>
            <a:off x="609600" y="1600206"/>
            <a:ext cx="4775200" cy="4825994"/>
          </a:xfrm>
        </p:spPr>
        <p:txBody>
          <a:bodyPr/>
          <a:lstStyle>
            <a:lvl1pPr marL="0" indent="0">
              <a:buNone/>
              <a:defRPr sz="2100" b="0" i="0">
                <a:solidFill>
                  <a:srgbClr val="0083BA"/>
                </a:solidFill>
                <a:latin typeface="Libre Franklin" pitchFamily="2" charset="77"/>
                <a:ea typeface="Libre Franklin" pitchFamily="2" charset="77"/>
                <a:cs typeface="Arial" charset="0"/>
              </a:defRPr>
            </a:lvl1pPr>
            <a:lvl2pPr>
              <a:defRPr sz="1800" b="0" i="0">
                <a:latin typeface="Libre Franklin" pitchFamily="2" charset="77"/>
                <a:ea typeface="Libre Franklin" pitchFamily="2" charset="77"/>
                <a:cs typeface="Arial" charset="0"/>
              </a:defRPr>
            </a:lvl2pPr>
            <a:lvl3pPr>
              <a:defRPr sz="1500" b="0" i="0">
                <a:latin typeface="Libre Franklin" pitchFamily="2" charset="77"/>
                <a:ea typeface="Libre Franklin" pitchFamily="2" charset="77"/>
                <a:cs typeface="Arial" charset="0"/>
              </a:defRPr>
            </a:lvl3pPr>
            <a:lvl4pPr>
              <a:defRPr sz="1351" b="0" i="0">
                <a:latin typeface="Libre Franklin" pitchFamily="2" charset="77"/>
                <a:ea typeface="Libre Franklin" pitchFamily="2" charset="77"/>
                <a:cs typeface="Arial" charset="0"/>
              </a:defRPr>
            </a:lvl4pPr>
            <a:lvl5pPr>
              <a:defRPr sz="1351" b="0" i="0">
                <a:latin typeface="Libre Franklin" pitchFamily="2" charset="77"/>
                <a:ea typeface="Libre Franklin" pitchFamily="2" charset="77"/>
                <a:cs typeface="Arial" charset="0"/>
              </a:defRPr>
            </a:lvl5pPr>
            <a:lvl6pPr>
              <a:defRPr sz="1351"/>
            </a:lvl6pPr>
            <a:lvl7pPr>
              <a:defRPr sz="1351"/>
            </a:lvl7pPr>
            <a:lvl8pPr>
              <a:defRPr sz="1351"/>
            </a:lvl8pPr>
            <a:lvl9pPr>
              <a:defRPr sz="135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89600" y="1600206"/>
            <a:ext cx="4800600" cy="4825993"/>
          </a:xfrm>
        </p:spPr>
        <p:txBody>
          <a:bodyPr/>
          <a:lstStyle>
            <a:lvl1pPr marL="0" indent="0">
              <a:buNone/>
              <a:defRPr sz="2100" b="0" i="0">
                <a:solidFill>
                  <a:srgbClr val="0083BA"/>
                </a:solidFill>
                <a:latin typeface="Libre Franklin" pitchFamily="2" charset="77"/>
                <a:ea typeface="Libre Franklin" pitchFamily="2" charset="77"/>
                <a:cs typeface="Arial" charset="0"/>
              </a:defRPr>
            </a:lvl1pPr>
            <a:lvl2pPr>
              <a:defRPr sz="1800" b="0" i="0">
                <a:latin typeface="Libre Franklin" pitchFamily="2" charset="77"/>
                <a:ea typeface="Libre Franklin" pitchFamily="2" charset="77"/>
                <a:cs typeface="Arial" charset="0"/>
              </a:defRPr>
            </a:lvl2pPr>
            <a:lvl3pPr>
              <a:defRPr sz="1500" b="0" i="0">
                <a:latin typeface="Libre Franklin" pitchFamily="2" charset="77"/>
                <a:ea typeface="Libre Franklin" pitchFamily="2" charset="77"/>
                <a:cs typeface="Arial" charset="0"/>
              </a:defRPr>
            </a:lvl3pPr>
            <a:lvl4pPr>
              <a:defRPr sz="1351" b="0" i="0">
                <a:latin typeface="Libre Franklin" pitchFamily="2" charset="77"/>
                <a:ea typeface="Libre Franklin" pitchFamily="2" charset="77"/>
                <a:cs typeface="Arial" charset="0"/>
              </a:defRPr>
            </a:lvl4pPr>
            <a:lvl5pPr>
              <a:defRPr sz="1351" b="0" i="0">
                <a:latin typeface="Libre Franklin" pitchFamily="2" charset="77"/>
                <a:ea typeface="Libre Franklin" pitchFamily="2" charset="77"/>
                <a:cs typeface="Arial" charset="0"/>
              </a:defRPr>
            </a:lvl5pPr>
            <a:lvl6pPr>
              <a:defRPr sz="1351"/>
            </a:lvl6pPr>
            <a:lvl7pPr>
              <a:defRPr sz="1351"/>
            </a:lvl7pPr>
            <a:lvl8pPr>
              <a:defRPr sz="1351"/>
            </a:lvl8pPr>
            <a:lvl9pPr>
              <a:defRPr sz="135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56804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9714"/>
          </a:xfrm>
          <a:prstGeom prst="rect">
            <a:avLst/>
          </a:prstGeom>
        </p:spPr>
      </p:pic>
      <p:sp>
        <p:nvSpPr>
          <p:cNvPr id="2" name="Title 1"/>
          <p:cNvSpPr>
            <a:spLocks noGrp="1"/>
          </p:cNvSpPr>
          <p:nvPr>
            <p:ph type="title"/>
          </p:nvPr>
        </p:nvSpPr>
        <p:spPr>
          <a:xfrm>
            <a:off x="609603" y="273051"/>
            <a:ext cx="4011084" cy="1162051"/>
          </a:xfrm>
        </p:spPr>
        <p:txBody>
          <a:bodyPr anchor="b">
            <a:normAutofit/>
          </a:bodyPr>
          <a:lstStyle>
            <a:lvl1pPr algn="l">
              <a:defRPr sz="2000" b="1" i="0">
                <a:solidFill>
                  <a:srgbClr val="00375D"/>
                </a:solidFill>
                <a:latin typeface="Libre Franklin" pitchFamily="2" charset="77"/>
                <a:ea typeface="Libre Franklin" pitchFamily="2" charset="77"/>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766733" y="273060"/>
            <a:ext cx="5952067" cy="5853108"/>
          </a:xfrm>
        </p:spPr>
        <p:txBody>
          <a:bodyPr/>
          <a:lstStyle>
            <a:lvl1pPr marL="0" indent="0">
              <a:buNone/>
              <a:defRPr sz="2800" b="0" i="0">
                <a:solidFill>
                  <a:srgbClr val="0083BA"/>
                </a:solidFill>
                <a:latin typeface="Libre Franklin" pitchFamily="2" charset="77"/>
                <a:ea typeface="Libre Franklin" pitchFamily="2" charset="77"/>
                <a:cs typeface="Arial" charset="0"/>
              </a:defRPr>
            </a:lvl1pPr>
            <a:lvl2pPr>
              <a:defRPr sz="2100" b="0" i="0">
                <a:latin typeface="Libre Franklin" pitchFamily="2" charset="77"/>
                <a:ea typeface="Libre Franklin" pitchFamily="2" charset="77"/>
                <a:cs typeface="Arial" charset="0"/>
              </a:defRPr>
            </a:lvl2pPr>
            <a:lvl3pPr>
              <a:defRPr sz="1800" b="0" i="0">
                <a:latin typeface="Libre Franklin" pitchFamily="2" charset="77"/>
                <a:ea typeface="Libre Franklin" pitchFamily="2" charset="77"/>
                <a:cs typeface="Arial" charset="0"/>
              </a:defRPr>
            </a:lvl3pPr>
            <a:lvl4pPr>
              <a:defRPr sz="1500" b="0" i="0">
                <a:latin typeface="Libre Franklin" pitchFamily="2" charset="77"/>
                <a:ea typeface="Libre Franklin" pitchFamily="2" charset="77"/>
                <a:cs typeface="Arial" charset="0"/>
              </a:defRPr>
            </a:lvl4pPr>
            <a:lvl5pPr>
              <a:defRPr sz="1500" b="0" i="0">
                <a:latin typeface="Libre Franklin" pitchFamily="2" charset="77"/>
                <a:ea typeface="Libre Franklin" pitchFamily="2" charset="77"/>
                <a:cs typeface="Arial" charset="0"/>
              </a:defRPr>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3" y="1435104"/>
            <a:ext cx="4011084" cy="4691063"/>
          </a:xfrm>
        </p:spPr>
        <p:txBody>
          <a:bodyPr/>
          <a:lstStyle>
            <a:lvl1pPr marL="0" indent="0">
              <a:buNone/>
              <a:defRPr sz="1051" b="0" i="0">
                <a:latin typeface="Libre Franklin" pitchFamily="2" charset="77"/>
                <a:ea typeface="Libre Franklin" pitchFamily="2" charset="77"/>
                <a:cs typeface="Arial" charset="0"/>
              </a:defRPr>
            </a:lvl1pPr>
            <a:lvl2pPr marL="342882" indent="0">
              <a:buNone/>
              <a:defRPr sz="900"/>
            </a:lvl2pPr>
            <a:lvl3pPr marL="685766" indent="0">
              <a:buNone/>
              <a:defRPr sz="751"/>
            </a:lvl3pPr>
            <a:lvl4pPr marL="1028649" indent="0">
              <a:buNone/>
              <a:defRPr sz="675"/>
            </a:lvl4pPr>
            <a:lvl5pPr marL="1371532" indent="0">
              <a:buNone/>
              <a:defRPr sz="675"/>
            </a:lvl5pPr>
            <a:lvl6pPr marL="1714414" indent="0">
              <a:buNone/>
              <a:defRPr sz="675"/>
            </a:lvl6pPr>
            <a:lvl7pPr marL="2057298" indent="0">
              <a:buNone/>
              <a:defRPr sz="675"/>
            </a:lvl7pPr>
            <a:lvl8pPr marL="2400180" indent="0">
              <a:buNone/>
              <a:defRPr sz="675"/>
            </a:lvl8pPr>
            <a:lvl9pPr marL="2743062" indent="0">
              <a:buNone/>
              <a:defRPr sz="675"/>
            </a:lvl9pPr>
          </a:lstStyle>
          <a:p>
            <a:pPr lvl="0"/>
            <a:r>
              <a:rPr lang="en-US"/>
              <a:t>Click to edit Master text styles</a:t>
            </a:r>
          </a:p>
        </p:txBody>
      </p:sp>
    </p:spTree>
    <p:extLst>
      <p:ext uri="{BB962C8B-B14F-4D97-AF65-F5344CB8AC3E}">
        <p14:creationId xmlns:p14="http://schemas.microsoft.com/office/powerpoint/2010/main" val="7522746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9714"/>
          </a:xfrm>
          <a:prstGeom prst="rect">
            <a:avLst/>
          </a:prstGeom>
        </p:spPr>
      </p:pic>
      <p:sp>
        <p:nvSpPr>
          <p:cNvPr id="2" name="Title 1"/>
          <p:cNvSpPr>
            <a:spLocks noGrp="1"/>
          </p:cNvSpPr>
          <p:nvPr>
            <p:ph type="title"/>
          </p:nvPr>
        </p:nvSpPr>
        <p:spPr>
          <a:xfrm>
            <a:off x="2389717" y="4800601"/>
            <a:ext cx="7315200" cy="566739"/>
          </a:xfrm>
        </p:spPr>
        <p:txBody>
          <a:bodyPr anchor="b"/>
          <a:lstStyle>
            <a:lvl1pPr algn="l">
              <a:defRPr sz="1500" b="0">
                <a:solidFill>
                  <a:srgbClr val="003744"/>
                </a:solidFill>
                <a:latin typeface="Libre Franklin" pitchFamily="2" charset="77"/>
                <a:ea typeface="Libre Franklin" pitchFamily="2" charset="77"/>
                <a:cs typeface="Arial" charset="0"/>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2400"/>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2389717" y="5367340"/>
            <a:ext cx="7315200" cy="804863"/>
          </a:xfrm>
        </p:spPr>
        <p:txBody>
          <a:bodyPr/>
          <a:lstStyle>
            <a:lvl1pPr marL="0" indent="0">
              <a:buNone/>
              <a:defRPr sz="1051" b="0" i="0">
                <a:latin typeface="Libre Franklin" pitchFamily="2" charset="77"/>
                <a:ea typeface="Libre Franklin" pitchFamily="2" charset="77"/>
                <a:cs typeface="Arial" charset="0"/>
              </a:defRPr>
            </a:lvl1pPr>
            <a:lvl2pPr marL="342882" indent="0">
              <a:buNone/>
              <a:defRPr sz="900"/>
            </a:lvl2pPr>
            <a:lvl3pPr marL="685766" indent="0">
              <a:buNone/>
              <a:defRPr sz="751"/>
            </a:lvl3pPr>
            <a:lvl4pPr marL="1028649" indent="0">
              <a:buNone/>
              <a:defRPr sz="675"/>
            </a:lvl4pPr>
            <a:lvl5pPr marL="1371532" indent="0">
              <a:buNone/>
              <a:defRPr sz="675"/>
            </a:lvl5pPr>
            <a:lvl6pPr marL="1714414" indent="0">
              <a:buNone/>
              <a:defRPr sz="675"/>
            </a:lvl6pPr>
            <a:lvl7pPr marL="2057298" indent="0">
              <a:buNone/>
              <a:defRPr sz="675"/>
            </a:lvl7pPr>
            <a:lvl8pPr marL="2400180" indent="0">
              <a:buNone/>
              <a:defRPr sz="675"/>
            </a:lvl8pPr>
            <a:lvl9pPr marL="2743062" indent="0">
              <a:buNone/>
              <a:defRPr sz="675"/>
            </a:lvl9pPr>
          </a:lstStyle>
          <a:p>
            <a:pPr lvl="0"/>
            <a:r>
              <a:rPr lang="en-US"/>
              <a:t>Click to edit Master text styles</a:t>
            </a:r>
          </a:p>
        </p:txBody>
      </p:sp>
    </p:spTree>
    <p:extLst>
      <p:ext uri="{BB962C8B-B14F-4D97-AF65-F5344CB8AC3E}">
        <p14:creationId xmlns:p14="http://schemas.microsoft.com/office/powerpoint/2010/main" val="23332119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A5AE2BA-4612-4711-A95A-88DB4CE551C0}"/>
              </a:ext>
            </a:extLst>
          </p:cNvPr>
          <p:cNvSpPr/>
          <p:nvPr userDrawn="1"/>
        </p:nvSpPr>
        <p:spPr>
          <a:xfrm>
            <a:off x="0" y="467592"/>
            <a:ext cx="12192000" cy="13255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927629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1-Up">
    <p:spTree>
      <p:nvGrpSpPr>
        <p:cNvPr id="1" name=""/>
        <p:cNvGrpSpPr/>
        <p:nvPr/>
      </p:nvGrpSpPr>
      <p:grpSpPr>
        <a:xfrm>
          <a:off x="0" y="0"/>
          <a:ext cx="0" cy="0"/>
          <a:chOff x="0" y="0"/>
          <a:chExt cx="0" cy="0"/>
        </a:xfrm>
      </p:grpSpPr>
      <p:sp>
        <p:nvSpPr>
          <p:cNvPr id="2" name="Rectangle 2"/>
          <p:cNvSpPr>
            <a:spLocks noGrp="1"/>
          </p:cNvSpPr>
          <p:nvPr>
            <p:ph type="title"/>
          </p:nvPr>
        </p:nvSpPr>
        <p:spPr/>
        <p:txBody>
          <a:bodyPr/>
          <a:lstStyle/>
          <a:p>
            <a:r>
              <a:rPr lang="en-US"/>
              <a:t>Click to edit Master title style</a:t>
            </a:r>
            <a:endParaRPr lang="en-US" dirty="0"/>
          </a:p>
        </p:txBody>
      </p:sp>
      <p:sp>
        <p:nvSpPr>
          <p:cNvPr id="8" name="Rectangle 8"/>
          <p:cNvSpPr>
            <a:spLocks noGrp="1"/>
          </p:cNvSpPr>
          <p:nvPr>
            <p:ph type="body" sz="quarter" idx="13" hasCustomPrompt="1"/>
          </p:nvPr>
        </p:nvSpPr>
        <p:spPr>
          <a:xfrm>
            <a:off x="406400" y="381000"/>
            <a:ext cx="10769600" cy="228600"/>
          </a:xfrm>
          <a:solidFill>
            <a:schemeClr val="accent6">
              <a:shade val="75000"/>
            </a:schemeClr>
          </a:solidFill>
        </p:spPr>
        <p:txBody>
          <a:bodyPr/>
          <a:lstStyle>
            <a:lvl1pPr>
              <a:defRPr b="1">
                <a:solidFill>
                  <a:schemeClr val="bg1"/>
                </a:solidFill>
              </a:defRPr>
            </a:lvl1pPr>
            <a:extLst/>
          </a:lstStyle>
          <a:p>
            <a:pPr lvl="0"/>
            <a:r>
              <a:rPr lang="en-US" dirty="0"/>
              <a:t>Click to add heading</a:t>
            </a:r>
          </a:p>
        </p:txBody>
      </p:sp>
      <p:sp>
        <p:nvSpPr>
          <p:cNvPr id="11" name="Rectangle 11"/>
          <p:cNvSpPr>
            <a:spLocks noGrp="1"/>
          </p:cNvSpPr>
          <p:nvPr>
            <p:ph sz="quarter" idx="15"/>
          </p:nvPr>
        </p:nvSpPr>
        <p:spPr>
          <a:xfrm>
            <a:off x="406400" y="609600"/>
            <a:ext cx="10769600" cy="563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9"/>
          <p:cNvSpPr>
            <a:spLocks noGrp="1"/>
          </p:cNvSpPr>
          <p:nvPr>
            <p:ph type="dt" sz="half" idx="16"/>
          </p:nvPr>
        </p:nvSpPr>
        <p:spPr>
          <a:xfrm>
            <a:off x="9347200" y="76200"/>
            <a:ext cx="1828800" cy="228600"/>
          </a:xfrm>
          <a:prstGeom prst="rect">
            <a:avLst/>
          </a:prstGeom>
        </p:spPr>
        <p:txBody>
          <a:bodyPr/>
          <a:lstStyle/>
          <a:p>
            <a:pPr algn="r"/>
            <a:fld id="{828FD173-2CB3-4214-8741-970D8D476901}" type="datetime1">
              <a:rPr lang="en-US" smtClean="0"/>
              <a:pPr algn="r"/>
              <a:t>8/3/20</a:t>
            </a:fld>
            <a:endParaRPr lang="en-US"/>
          </a:p>
        </p:txBody>
      </p:sp>
      <p:sp>
        <p:nvSpPr>
          <p:cNvPr id="10" name="Rectangle 10"/>
          <p:cNvSpPr>
            <a:spLocks noGrp="1"/>
          </p:cNvSpPr>
          <p:nvPr>
            <p:ph type="sldNum" sz="quarter" idx="17"/>
          </p:nvPr>
        </p:nvSpPr>
        <p:spPr>
          <a:xfrm>
            <a:off x="8672576" y="6473952"/>
            <a:ext cx="1320800" cy="304800"/>
          </a:xfrm>
          <a:prstGeom prst="rect">
            <a:avLst/>
          </a:prstGeom>
        </p:spPr>
        <p:txBody>
          <a:bodyPr/>
          <a:lstStyle/>
          <a:p>
            <a:pPr algn="r"/>
            <a:fld id="{256D3EEF-DE4E-429D-8EC4-DDC531AFF587}" type="slidenum">
              <a:rPr lang="en-US" sz="1000" smtClean="0"/>
              <a:pPr algn="r"/>
              <a:t>‹#›</a:t>
            </a:fld>
            <a:endParaRPr lang="en-US"/>
          </a:p>
        </p:txBody>
      </p:sp>
      <p:sp>
        <p:nvSpPr>
          <p:cNvPr id="12" name="Rectangle 12"/>
          <p:cNvSpPr>
            <a:spLocks noGrp="1"/>
          </p:cNvSpPr>
          <p:nvPr>
            <p:ph type="ftr" sz="quarter" idx="18"/>
          </p:nvPr>
        </p:nvSpPr>
        <p:spPr>
          <a:xfrm>
            <a:off x="3606801" y="6477000"/>
            <a:ext cx="4978400" cy="304800"/>
          </a:xfrm>
          <a:prstGeom prst="rect">
            <a:avLst/>
          </a:prstGeom>
        </p:spPr>
        <p:txBody>
          <a:bodyPr/>
          <a:lstStyle/>
          <a:p>
            <a:endParaRPr lang="en-US"/>
          </a:p>
        </p:txBody>
      </p:sp>
    </p:spTree>
    <p:extLst>
      <p:ext uri="{BB962C8B-B14F-4D97-AF65-F5344CB8AC3E}">
        <p14:creationId xmlns:p14="http://schemas.microsoft.com/office/powerpoint/2010/main" val="139205317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Interior Slide: Option 2">
    <p:spTree>
      <p:nvGrpSpPr>
        <p:cNvPr id="1" name=""/>
        <p:cNvGrpSpPr/>
        <p:nvPr/>
      </p:nvGrpSpPr>
      <p:grpSpPr>
        <a:xfrm>
          <a:off x="0" y="0"/>
          <a:ext cx="0" cy="0"/>
          <a:chOff x="0" y="0"/>
          <a:chExt cx="0" cy="0"/>
        </a:xfrm>
      </p:grpSpPr>
      <p:pic>
        <p:nvPicPr>
          <p:cNvPr id="13" name="Picture 2"/>
          <p:cNvPicPr>
            <a:picLocks noChangeAspect="1" noChangeArrowheads="1"/>
          </p:cNvPicPr>
          <p:nvPr/>
        </p:nvPicPr>
        <p:blipFill>
          <a:blip r:embed="rId2"/>
          <a:srcRect/>
          <a:stretch/>
        </p:blipFill>
        <p:spPr bwMode="auto">
          <a:xfrm>
            <a:off x="-15336" y="-9525"/>
            <a:ext cx="12213127" cy="687704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hasCustomPrompt="1"/>
          </p:nvPr>
        </p:nvSpPr>
        <p:spPr>
          <a:xfrm>
            <a:off x="762000" y="838201"/>
            <a:ext cx="8712200" cy="1269999"/>
          </a:xfrm>
        </p:spPr>
        <p:txBody>
          <a:bodyPr anchor="t"/>
          <a:lstStyle>
            <a:lvl1pPr algn="l">
              <a:defRPr sz="3600" b="1" i="0" baseline="0">
                <a:solidFill>
                  <a:srgbClr val="003744"/>
                </a:solidFill>
                <a:latin typeface="Libre Franklin" pitchFamily="2" charset="77"/>
                <a:ea typeface="Libre Franklin" pitchFamily="2" charset="77"/>
                <a:cs typeface="Arial" charset="0"/>
              </a:defRPr>
            </a:lvl1pPr>
          </a:lstStyle>
          <a:p>
            <a:r>
              <a:rPr lang="en-US" dirty="0"/>
              <a:t>Title</a:t>
            </a:r>
            <a:br>
              <a:rPr lang="en-US" dirty="0"/>
            </a:br>
            <a:r>
              <a:rPr lang="en-US" dirty="0"/>
              <a:t>Goes Here</a:t>
            </a:r>
          </a:p>
        </p:txBody>
      </p:sp>
      <p:sp>
        <p:nvSpPr>
          <p:cNvPr id="5" name="Text Placeholder 3">
            <a:extLst>
              <a:ext uri="{FF2B5EF4-FFF2-40B4-BE49-F238E27FC236}">
                <a16:creationId xmlns:a16="http://schemas.microsoft.com/office/drawing/2014/main" id="{F260DF21-0403-A546-B928-CC6B49D52FC6}"/>
              </a:ext>
            </a:extLst>
          </p:cNvPr>
          <p:cNvSpPr>
            <a:spLocks noGrp="1"/>
          </p:cNvSpPr>
          <p:nvPr>
            <p:ph type="body" sz="quarter" idx="10" hasCustomPrompt="1"/>
          </p:nvPr>
        </p:nvSpPr>
        <p:spPr>
          <a:xfrm>
            <a:off x="762000" y="2311400"/>
            <a:ext cx="11005930" cy="2926522"/>
          </a:xfrm>
        </p:spPr>
        <p:txBody>
          <a:bodyPr/>
          <a:lstStyle>
            <a:lvl1pPr marL="0" indent="0">
              <a:buNone/>
              <a:defRPr b="0" i="0" baseline="0">
                <a:solidFill>
                  <a:srgbClr val="0083BA"/>
                </a:solidFill>
                <a:latin typeface="Libre Franklin" pitchFamily="2" charset="77"/>
                <a:ea typeface="Libre Franklin" pitchFamily="2" charset="77"/>
                <a:cs typeface="Arial" charset="0"/>
              </a:defRPr>
            </a:lvl1pPr>
          </a:lstStyle>
          <a:p>
            <a:pPr lvl="0"/>
            <a:r>
              <a:rPr lang="en-US" dirty="0"/>
              <a:t>Subhead here</a:t>
            </a:r>
          </a:p>
        </p:txBody>
      </p:sp>
    </p:spTree>
    <p:extLst>
      <p:ext uri="{BB962C8B-B14F-4D97-AF65-F5344CB8AC3E}">
        <p14:creationId xmlns:p14="http://schemas.microsoft.com/office/powerpoint/2010/main" val="2226602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erior Slide: Option 3">
    <p:spTree>
      <p:nvGrpSpPr>
        <p:cNvPr id="1" name=""/>
        <p:cNvGrpSpPr/>
        <p:nvPr/>
      </p:nvGrpSpPr>
      <p:grpSpPr>
        <a:xfrm>
          <a:off x="0" y="0"/>
          <a:ext cx="0" cy="0"/>
          <a:chOff x="0" y="0"/>
          <a:chExt cx="0" cy="0"/>
        </a:xfrm>
      </p:grpSpPr>
      <p:pic>
        <p:nvPicPr>
          <p:cNvPr id="13" name="Picture 2"/>
          <p:cNvPicPr>
            <a:picLocks noChangeAspect="1" noChangeArrowheads="1"/>
          </p:cNvPicPr>
          <p:nvPr/>
        </p:nvPicPr>
        <p:blipFill>
          <a:blip r:embed="rId2"/>
          <a:srcRect/>
          <a:stretch/>
        </p:blipFill>
        <p:spPr bwMode="auto">
          <a:xfrm>
            <a:off x="-21128" y="0"/>
            <a:ext cx="12213127" cy="687704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hasCustomPrompt="1"/>
          </p:nvPr>
        </p:nvSpPr>
        <p:spPr>
          <a:xfrm>
            <a:off x="762000" y="838201"/>
            <a:ext cx="8712200" cy="1269999"/>
          </a:xfrm>
        </p:spPr>
        <p:txBody>
          <a:bodyPr anchor="t"/>
          <a:lstStyle>
            <a:lvl1pPr algn="l">
              <a:defRPr sz="3600" b="1" i="0" baseline="0">
                <a:solidFill>
                  <a:srgbClr val="003744"/>
                </a:solidFill>
                <a:latin typeface="Libre Franklin" pitchFamily="2" charset="77"/>
                <a:ea typeface="Libre Franklin" pitchFamily="2" charset="77"/>
                <a:cs typeface="Arial" charset="0"/>
              </a:defRPr>
            </a:lvl1pPr>
          </a:lstStyle>
          <a:p>
            <a:r>
              <a:rPr lang="en-US" dirty="0"/>
              <a:t>Title</a:t>
            </a:r>
            <a:br>
              <a:rPr lang="en-US" dirty="0"/>
            </a:br>
            <a:r>
              <a:rPr lang="en-US" dirty="0"/>
              <a:t>Goes Here</a:t>
            </a:r>
          </a:p>
        </p:txBody>
      </p:sp>
      <p:sp>
        <p:nvSpPr>
          <p:cNvPr id="5" name="Text Placeholder 3">
            <a:extLst>
              <a:ext uri="{FF2B5EF4-FFF2-40B4-BE49-F238E27FC236}">
                <a16:creationId xmlns:a16="http://schemas.microsoft.com/office/drawing/2014/main" id="{3196B629-3140-FC46-8114-3CA190945666}"/>
              </a:ext>
            </a:extLst>
          </p:cNvPr>
          <p:cNvSpPr>
            <a:spLocks noGrp="1"/>
          </p:cNvSpPr>
          <p:nvPr>
            <p:ph type="body" sz="quarter" idx="10" hasCustomPrompt="1"/>
          </p:nvPr>
        </p:nvSpPr>
        <p:spPr>
          <a:xfrm>
            <a:off x="762000" y="2311400"/>
            <a:ext cx="11005930" cy="2926522"/>
          </a:xfrm>
        </p:spPr>
        <p:txBody>
          <a:bodyPr/>
          <a:lstStyle>
            <a:lvl1pPr marL="0" indent="0">
              <a:buNone/>
              <a:defRPr b="0" i="0" baseline="0">
                <a:solidFill>
                  <a:srgbClr val="0083BA"/>
                </a:solidFill>
                <a:latin typeface="Libre Franklin" pitchFamily="2" charset="77"/>
                <a:ea typeface="Libre Franklin" pitchFamily="2" charset="77"/>
                <a:cs typeface="Arial" charset="0"/>
              </a:defRPr>
            </a:lvl1pPr>
          </a:lstStyle>
          <a:p>
            <a:pPr lvl="0"/>
            <a:r>
              <a:rPr lang="en-US" dirty="0"/>
              <a:t>Subhead here</a:t>
            </a:r>
          </a:p>
        </p:txBody>
      </p:sp>
    </p:spTree>
    <p:extLst>
      <p:ext uri="{BB962C8B-B14F-4D97-AF65-F5344CB8AC3E}">
        <p14:creationId xmlns:p14="http://schemas.microsoft.com/office/powerpoint/2010/main" val="1830080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Interior Slide: Blank">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1714"/>
            <a:ext cx="12192000" cy="6859714"/>
          </a:xfrm>
          <a:prstGeom prst="rect">
            <a:avLst/>
          </a:prstGeom>
        </p:spPr>
      </p:pic>
      <p:sp>
        <p:nvSpPr>
          <p:cNvPr id="10" name="Text Placeholder 2">
            <a:extLst>
              <a:ext uri="{FF2B5EF4-FFF2-40B4-BE49-F238E27FC236}">
                <a16:creationId xmlns:a16="http://schemas.microsoft.com/office/drawing/2014/main" id="{142D841A-DC63-DC41-B06E-20EE4B2DEF6E}"/>
              </a:ext>
            </a:extLst>
          </p:cNvPr>
          <p:cNvSpPr>
            <a:spLocks noGrp="1"/>
          </p:cNvSpPr>
          <p:nvPr>
            <p:ph type="body" sz="quarter" idx="10" hasCustomPrompt="1"/>
          </p:nvPr>
        </p:nvSpPr>
        <p:spPr>
          <a:xfrm>
            <a:off x="858838" y="2002221"/>
            <a:ext cx="9680575" cy="3349843"/>
          </a:xfrm>
        </p:spPr>
        <p:txBody>
          <a:bodyPr/>
          <a:lstStyle>
            <a:lvl1pPr marL="0" indent="0">
              <a:buNone/>
              <a:defRPr sz="2000">
                <a:latin typeface="Libre Franklin" pitchFamily="2" charset="77"/>
                <a:ea typeface="Libre Franklin" pitchFamily="2" charset="77"/>
                <a:cs typeface="Arial" charset="0"/>
              </a:defRPr>
            </a:lvl1pPr>
            <a:lvl2pPr marL="342882" indent="0">
              <a:buNone/>
              <a:defRPr/>
            </a:lvl2pPr>
            <a:lvl3pPr>
              <a:defRPr sz="1600">
                <a:latin typeface="Libre Franklin" pitchFamily="2" charset="77"/>
                <a:ea typeface="Libre Franklin" pitchFamily="2" charset="77"/>
                <a:cs typeface="Arial" charset="0"/>
              </a:defRPr>
            </a:lvl3pPr>
            <a:lvl4pPr>
              <a:defRPr sz="1400">
                <a:latin typeface="Libre Franklin" pitchFamily="2" charset="77"/>
                <a:ea typeface="Libre Franklin" pitchFamily="2" charset="77"/>
                <a:cs typeface="Arial" charset="0"/>
              </a:defRPr>
            </a:lvl4pPr>
            <a:lvl5pPr>
              <a:defRPr sz="1200">
                <a:latin typeface="Libre Franklin" pitchFamily="2" charset="77"/>
                <a:ea typeface="Libre Franklin" pitchFamily="2" charset="77"/>
                <a:cs typeface="Arial" charset="0"/>
              </a:defRPr>
            </a:lvl5pPr>
          </a:lstStyle>
          <a:p>
            <a:pPr lvl="0"/>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9">
            <a:extLst>
              <a:ext uri="{FF2B5EF4-FFF2-40B4-BE49-F238E27FC236}">
                <a16:creationId xmlns:a16="http://schemas.microsoft.com/office/drawing/2014/main" id="{A01B2BBB-28A8-5242-8321-A9ED5B99E6A6}"/>
              </a:ext>
            </a:extLst>
          </p:cNvPr>
          <p:cNvSpPr>
            <a:spLocks noGrp="1"/>
          </p:cNvSpPr>
          <p:nvPr>
            <p:ph type="body" sz="quarter" idx="11" hasCustomPrompt="1"/>
          </p:nvPr>
        </p:nvSpPr>
        <p:spPr>
          <a:xfrm>
            <a:off x="858838" y="931989"/>
            <a:ext cx="9680575" cy="819697"/>
          </a:xfrm>
        </p:spPr>
        <p:txBody>
          <a:bodyPr>
            <a:normAutofit/>
          </a:bodyPr>
          <a:lstStyle>
            <a:lvl1pPr marL="0" indent="0">
              <a:buNone/>
              <a:defRPr sz="3200">
                <a:solidFill>
                  <a:srgbClr val="0083BA"/>
                </a:solidFill>
                <a:latin typeface="Libre Franklin" pitchFamily="2" charset="77"/>
                <a:ea typeface="Libre Franklin" pitchFamily="2" charset="77"/>
                <a:cs typeface="Arial" charset="0"/>
              </a:defRPr>
            </a:lvl1pPr>
          </a:lstStyle>
          <a:p>
            <a:pPr lvl="0"/>
            <a:r>
              <a:rPr lang="en-US" dirty="0"/>
              <a:t>Headline Here</a:t>
            </a:r>
          </a:p>
        </p:txBody>
      </p:sp>
    </p:spTree>
    <p:extLst>
      <p:ext uri="{BB962C8B-B14F-4D97-AF65-F5344CB8AC3E}">
        <p14:creationId xmlns:p14="http://schemas.microsoft.com/office/powerpoint/2010/main" val="3483482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9714"/>
          </a:xfrm>
          <a:prstGeom prst="rect">
            <a:avLst/>
          </a:prstGeom>
        </p:spPr>
      </p:pic>
      <p:sp>
        <p:nvSpPr>
          <p:cNvPr id="2" name="Title 1"/>
          <p:cNvSpPr>
            <a:spLocks noGrp="1"/>
          </p:cNvSpPr>
          <p:nvPr>
            <p:ph type="title" hasCustomPrompt="1"/>
          </p:nvPr>
        </p:nvSpPr>
        <p:spPr>
          <a:xfrm>
            <a:off x="609600" y="274639"/>
            <a:ext cx="10947400" cy="1143000"/>
          </a:xfrm>
        </p:spPr>
        <p:txBody>
          <a:bodyPr>
            <a:normAutofit/>
          </a:bodyPr>
          <a:lstStyle>
            <a:lvl1pPr>
              <a:defRPr sz="3200" b="1" i="0">
                <a:solidFill>
                  <a:srgbClr val="003744"/>
                </a:solidFill>
                <a:latin typeface="Libre Franklin" pitchFamily="2" charset="77"/>
                <a:ea typeface="Libre Franklin" pitchFamily="2" charset="77"/>
                <a:cs typeface="Arial" charset="0"/>
              </a:defRPr>
            </a:lvl1pPr>
          </a:lstStyle>
          <a:p>
            <a:pPr lvl="0"/>
            <a:r>
              <a:rPr lang="en-US" dirty="0"/>
              <a:t>Title Here</a:t>
            </a:r>
          </a:p>
        </p:txBody>
      </p:sp>
      <p:sp>
        <p:nvSpPr>
          <p:cNvPr id="3" name="Content Placeholder 2"/>
          <p:cNvSpPr>
            <a:spLocks noGrp="1"/>
          </p:cNvSpPr>
          <p:nvPr>
            <p:ph sz="half" idx="1"/>
          </p:nvPr>
        </p:nvSpPr>
        <p:spPr>
          <a:xfrm>
            <a:off x="609600" y="1600206"/>
            <a:ext cx="4775200" cy="4825994"/>
          </a:xfrm>
        </p:spPr>
        <p:txBody>
          <a:bodyPr/>
          <a:lstStyle>
            <a:lvl1pPr marL="0" indent="0">
              <a:buNone/>
              <a:defRPr sz="2100" b="0" i="0">
                <a:solidFill>
                  <a:srgbClr val="0083BA"/>
                </a:solidFill>
                <a:latin typeface="Libre Franklin" pitchFamily="2" charset="77"/>
                <a:ea typeface="Libre Franklin" pitchFamily="2" charset="77"/>
                <a:cs typeface="Arial" charset="0"/>
              </a:defRPr>
            </a:lvl1pPr>
            <a:lvl2pPr>
              <a:defRPr sz="1800" b="0" i="0">
                <a:latin typeface="Libre Franklin" pitchFamily="2" charset="77"/>
                <a:ea typeface="Libre Franklin" pitchFamily="2" charset="77"/>
                <a:cs typeface="Arial" charset="0"/>
              </a:defRPr>
            </a:lvl2pPr>
            <a:lvl3pPr>
              <a:defRPr sz="1500" b="0" i="0">
                <a:latin typeface="Libre Franklin" pitchFamily="2" charset="77"/>
                <a:ea typeface="Libre Franklin" pitchFamily="2" charset="77"/>
                <a:cs typeface="Arial" charset="0"/>
              </a:defRPr>
            </a:lvl3pPr>
            <a:lvl4pPr>
              <a:defRPr sz="1351" b="0" i="0">
                <a:latin typeface="Libre Franklin" pitchFamily="2" charset="77"/>
                <a:ea typeface="Libre Franklin" pitchFamily="2" charset="77"/>
                <a:cs typeface="Arial" charset="0"/>
              </a:defRPr>
            </a:lvl4pPr>
            <a:lvl5pPr>
              <a:defRPr sz="1351" b="0" i="0">
                <a:latin typeface="Libre Franklin" pitchFamily="2" charset="77"/>
                <a:ea typeface="Libre Franklin" pitchFamily="2" charset="77"/>
                <a:cs typeface="Arial" charset="0"/>
              </a:defRPr>
            </a:lvl5pPr>
            <a:lvl6pPr>
              <a:defRPr sz="1351"/>
            </a:lvl6pPr>
            <a:lvl7pPr>
              <a:defRPr sz="1351"/>
            </a:lvl7pPr>
            <a:lvl8pPr>
              <a:defRPr sz="1351"/>
            </a:lvl8pPr>
            <a:lvl9pPr>
              <a:defRPr sz="135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89600" y="1600206"/>
            <a:ext cx="4800600" cy="4825993"/>
          </a:xfrm>
        </p:spPr>
        <p:txBody>
          <a:bodyPr/>
          <a:lstStyle>
            <a:lvl1pPr marL="0" indent="0">
              <a:buNone/>
              <a:defRPr sz="2100" b="0" i="0">
                <a:solidFill>
                  <a:srgbClr val="0083BA"/>
                </a:solidFill>
                <a:latin typeface="Libre Franklin" pitchFamily="2" charset="77"/>
                <a:ea typeface="Libre Franklin" pitchFamily="2" charset="77"/>
                <a:cs typeface="Arial" charset="0"/>
              </a:defRPr>
            </a:lvl1pPr>
            <a:lvl2pPr>
              <a:defRPr sz="1800" b="0" i="0">
                <a:latin typeface="Libre Franklin" pitchFamily="2" charset="77"/>
                <a:ea typeface="Libre Franklin" pitchFamily="2" charset="77"/>
                <a:cs typeface="Arial" charset="0"/>
              </a:defRPr>
            </a:lvl2pPr>
            <a:lvl3pPr>
              <a:defRPr sz="1500" b="0" i="0">
                <a:latin typeface="Libre Franklin" pitchFamily="2" charset="77"/>
                <a:ea typeface="Libre Franklin" pitchFamily="2" charset="77"/>
                <a:cs typeface="Arial" charset="0"/>
              </a:defRPr>
            </a:lvl3pPr>
            <a:lvl4pPr>
              <a:defRPr sz="1351" b="0" i="0">
                <a:latin typeface="Libre Franklin" pitchFamily="2" charset="77"/>
                <a:ea typeface="Libre Franklin" pitchFamily="2" charset="77"/>
                <a:cs typeface="Arial" charset="0"/>
              </a:defRPr>
            </a:lvl4pPr>
            <a:lvl5pPr>
              <a:defRPr sz="1351" b="0" i="0">
                <a:latin typeface="Libre Franklin" pitchFamily="2" charset="77"/>
                <a:ea typeface="Libre Franklin" pitchFamily="2" charset="77"/>
                <a:cs typeface="Arial" charset="0"/>
              </a:defRPr>
            </a:lvl5pPr>
            <a:lvl6pPr>
              <a:defRPr sz="1351"/>
            </a:lvl6pPr>
            <a:lvl7pPr>
              <a:defRPr sz="1351"/>
            </a:lvl7pPr>
            <a:lvl8pPr>
              <a:defRPr sz="1351"/>
            </a:lvl8pPr>
            <a:lvl9pPr>
              <a:defRPr sz="1351"/>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63912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9714"/>
          </a:xfrm>
          <a:prstGeom prst="rect">
            <a:avLst/>
          </a:prstGeom>
        </p:spPr>
      </p:pic>
      <p:sp>
        <p:nvSpPr>
          <p:cNvPr id="2" name="Title 1"/>
          <p:cNvSpPr>
            <a:spLocks noGrp="1"/>
          </p:cNvSpPr>
          <p:nvPr>
            <p:ph type="title"/>
          </p:nvPr>
        </p:nvSpPr>
        <p:spPr>
          <a:xfrm>
            <a:off x="609603" y="273051"/>
            <a:ext cx="4011084" cy="1162051"/>
          </a:xfrm>
        </p:spPr>
        <p:txBody>
          <a:bodyPr anchor="b">
            <a:normAutofit/>
          </a:bodyPr>
          <a:lstStyle>
            <a:lvl1pPr algn="l">
              <a:defRPr sz="2000" b="1" i="0">
                <a:solidFill>
                  <a:srgbClr val="00375D"/>
                </a:solidFill>
                <a:latin typeface="Libre Franklin" pitchFamily="2" charset="77"/>
                <a:ea typeface="Libre Franklin" pitchFamily="2" charset="77"/>
                <a:cs typeface="Arial" charset="0"/>
              </a:defRPr>
            </a:lvl1pPr>
          </a:lstStyle>
          <a:p>
            <a:r>
              <a:rPr lang="en-US"/>
              <a:t>Click to edit Master title style</a:t>
            </a:r>
            <a:endParaRPr lang="en-US" dirty="0"/>
          </a:p>
        </p:txBody>
      </p:sp>
      <p:sp>
        <p:nvSpPr>
          <p:cNvPr id="3" name="Content Placeholder 2"/>
          <p:cNvSpPr>
            <a:spLocks noGrp="1"/>
          </p:cNvSpPr>
          <p:nvPr>
            <p:ph idx="1"/>
          </p:nvPr>
        </p:nvSpPr>
        <p:spPr>
          <a:xfrm>
            <a:off x="4766733" y="273060"/>
            <a:ext cx="5952067" cy="5853108"/>
          </a:xfrm>
        </p:spPr>
        <p:txBody>
          <a:bodyPr/>
          <a:lstStyle>
            <a:lvl1pPr marL="0" indent="0">
              <a:buNone/>
              <a:defRPr sz="2800" b="0" i="0">
                <a:solidFill>
                  <a:srgbClr val="0083BA"/>
                </a:solidFill>
                <a:latin typeface="Libre Franklin" pitchFamily="2" charset="77"/>
                <a:ea typeface="Libre Franklin" pitchFamily="2" charset="77"/>
                <a:cs typeface="Arial" charset="0"/>
              </a:defRPr>
            </a:lvl1pPr>
            <a:lvl2pPr>
              <a:defRPr sz="2100" b="0" i="0">
                <a:latin typeface="Libre Franklin" pitchFamily="2" charset="77"/>
                <a:ea typeface="Libre Franklin" pitchFamily="2" charset="77"/>
                <a:cs typeface="Arial" charset="0"/>
              </a:defRPr>
            </a:lvl2pPr>
            <a:lvl3pPr>
              <a:defRPr sz="1800" b="0" i="0">
                <a:latin typeface="Libre Franklin" pitchFamily="2" charset="77"/>
                <a:ea typeface="Libre Franklin" pitchFamily="2" charset="77"/>
                <a:cs typeface="Arial" charset="0"/>
              </a:defRPr>
            </a:lvl3pPr>
            <a:lvl4pPr>
              <a:defRPr sz="1500" b="0" i="0">
                <a:latin typeface="Libre Franklin" pitchFamily="2" charset="77"/>
                <a:ea typeface="Libre Franklin" pitchFamily="2" charset="77"/>
                <a:cs typeface="Arial" charset="0"/>
              </a:defRPr>
            </a:lvl4pPr>
            <a:lvl5pPr>
              <a:defRPr sz="1500" b="0" i="0">
                <a:latin typeface="Libre Franklin" pitchFamily="2" charset="77"/>
                <a:ea typeface="Libre Franklin" pitchFamily="2" charset="77"/>
                <a:cs typeface="Arial" charset="0"/>
              </a:defRPr>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603" y="1435104"/>
            <a:ext cx="4011084" cy="4691063"/>
          </a:xfrm>
        </p:spPr>
        <p:txBody>
          <a:bodyPr/>
          <a:lstStyle>
            <a:lvl1pPr marL="0" indent="0">
              <a:buNone/>
              <a:defRPr sz="1051" b="0" i="0">
                <a:latin typeface="Libre Franklin" pitchFamily="2" charset="77"/>
                <a:ea typeface="Libre Franklin" pitchFamily="2" charset="77"/>
                <a:cs typeface="Arial" charset="0"/>
              </a:defRPr>
            </a:lvl1pPr>
            <a:lvl2pPr marL="342882" indent="0">
              <a:buNone/>
              <a:defRPr sz="900"/>
            </a:lvl2pPr>
            <a:lvl3pPr marL="685766" indent="0">
              <a:buNone/>
              <a:defRPr sz="751"/>
            </a:lvl3pPr>
            <a:lvl4pPr marL="1028649" indent="0">
              <a:buNone/>
              <a:defRPr sz="675"/>
            </a:lvl4pPr>
            <a:lvl5pPr marL="1371532" indent="0">
              <a:buNone/>
              <a:defRPr sz="675"/>
            </a:lvl5pPr>
            <a:lvl6pPr marL="1714414" indent="0">
              <a:buNone/>
              <a:defRPr sz="675"/>
            </a:lvl6pPr>
            <a:lvl7pPr marL="2057298" indent="0">
              <a:buNone/>
              <a:defRPr sz="675"/>
            </a:lvl7pPr>
            <a:lvl8pPr marL="2400180" indent="0">
              <a:buNone/>
              <a:defRPr sz="675"/>
            </a:lvl8pPr>
            <a:lvl9pPr marL="2743062" indent="0">
              <a:buNone/>
              <a:defRPr sz="675"/>
            </a:lvl9pPr>
          </a:lstStyle>
          <a:p>
            <a:pPr lvl="0"/>
            <a:r>
              <a:rPr lang="en-US"/>
              <a:t>Click to edit Master text styles</a:t>
            </a:r>
          </a:p>
        </p:txBody>
      </p:sp>
    </p:spTree>
    <p:extLst>
      <p:ext uri="{BB962C8B-B14F-4D97-AF65-F5344CB8AC3E}">
        <p14:creationId xmlns:p14="http://schemas.microsoft.com/office/powerpoint/2010/main" val="28424940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0" y="0"/>
            <a:ext cx="12192000" cy="6859714"/>
          </a:xfrm>
          <a:prstGeom prst="rect">
            <a:avLst/>
          </a:prstGeom>
        </p:spPr>
      </p:pic>
      <p:sp>
        <p:nvSpPr>
          <p:cNvPr id="2" name="Title 1"/>
          <p:cNvSpPr>
            <a:spLocks noGrp="1"/>
          </p:cNvSpPr>
          <p:nvPr>
            <p:ph type="title"/>
          </p:nvPr>
        </p:nvSpPr>
        <p:spPr>
          <a:xfrm>
            <a:off x="2389717" y="4800601"/>
            <a:ext cx="7315200" cy="566739"/>
          </a:xfrm>
        </p:spPr>
        <p:txBody>
          <a:bodyPr anchor="b"/>
          <a:lstStyle>
            <a:lvl1pPr algn="l">
              <a:defRPr sz="1500" b="0">
                <a:solidFill>
                  <a:srgbClr val="003744"/>
                </a:solidFill>
                <a:latin typeface="Libre Franklin" pitchFamily="2" charset="77"/>
                <a:ea typeface="Libre Franklin" pitchFamily="2" charset="77"/>
                <a:cs typeface="Arial" charset="0"/>
              </a:defRPr>
            </a:lvl1pPr>
          </a:lstStyle>
          <a:p>
            <a:r>
              <a:rPr lang="en-US"/>
              <a:t>Click to edit Master title style</a:t>
            </a:r>
            <a:endParaRPr lang="en-US" dirty="0"/>
          </a:p>
        </p:txBody>
      </p:sp>
      <p:sp>
        <p:nvSpPr>
          <p:cNvPr id="3" name="Picture Placeholder 2"/>
          <p:cNvSpPr>
            <a:spLocks noGrp="1"/>
          </p:cNvSpPr>
          <p:nvPr>
            <p:ph type="pic" idx="1"/>
          </p:nvPr>
        </p:nvSpPr>
        <p:spPr>
          <a:xfrm>
            <a:off x="2389717" y="612775"/>
            <a:ext cx="7315200" cy="4114800"/>
          </a:xfrm>
        </p:spPr>
        <p:txBody>
          <a:bodyPr/>
          <a:lstStyle>
            <a:lvl1pPr marL="0" indent="0">
              <a:buNone/>
              <a:defRPr sz="2400"/>
            </a:lvl1pPr>
            <a:lvl2pPr marL="342882" indent="0">
              <a:buNone/>
              <a:defRPr sz="2100"/>
            </a:lvl2pPr>
            <a:lvl3pPr marL="685766" indent="0">
              <a:buNone/>
              <a:defRPr sz="1800"/>
            </a:lvl3pPr>
            <a:lvl4pPr marL="1028649" indent="0">
              <a:buNone/>
              <a:defRPr sz="1500"/>
            </a:lvl4pPr>
            <a:lvl5pPr marL="1371532" indent="0">
              <a:buNone/>
              <a:defRPr sz="1500"/>
            </a:lvl5pPr>
            <a:lvl6pPr marL="1714414" indent="0">
              <a:buNone/>
              <a:defRPr sz="1500"/>
            </a:lvl6pPr>
            <a:lvl7pPr marL="2057298" indent="0">
              <a:buNone/>
              <a:defRPr sz="1500"/>
            </a:lvl7pPr>
            <a:lvl8pPr marL="2400180" indent="0">
              <a:buNone/>
              <a:defRPr sz="1500"/>
            </a:lvl8pPr>
            <a:lvl9pPr marL="2743062"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2389717" y="5367340"/>
            <a:ext cx="7315200" cy="804863"/>
          </a:xfrm>
        </p:spPr>
        <p:txBody>
          <a:bodyPr/>
          <a:lstStyle>
            <a:lvl1pPr marL="0" indent="0">
              <a:buNone/>
              <a:defRPr sz="1051" b="0" i="0">
                <a:latin typeface="Libre Franklin" pitchFamily="2" charset="77"/>
                <a:ea typeface="Libre Franklin" pitchFamily="2" charset="77"/>
                <a:cs typeface="Arial" charset="0"/>
              </a:defRPr>
            </a:lvl1pPr>
            <a:lvl2pPr marL="342882" indent="0">
              <a:buNone/>
              <a:defRPr sz="900"/>
            </a:lvl2pPr>
            <a:lvl3pPr marL="685766" indent="0">
              <a:buNone/>
              <a:defRPr sz="751"/>
            </a:lvl3pPr>
            <a:lvl4pPr marL="1028649" indent="0">
              <a:buNone/>
              <a:defRPr sz="675"/>
            </a:lvl4pPr>
            <a:lvl5pPr marL="1371532" indent="0">
              <a:buNone/>
              <a:defRPr sz="675"/>
            </a:lvl5pPr>
            <a:lvl6pPr marL="1714414" indent="0">
              <a:buNone/>
              <a:defRPr sz="675"/>
            </a:lvl6pPr>
            <a:lvl7pPr marL="2057298" indent="0">
              <a:buNone/>
              <a:defRPr sz="675"/>
            </a:lvl7pPr>
            <a:lvl8pPr marL="2400180" indent="0">
              <a:buNone/>
              <a:defRPr sz="675"/>
            </a:lvl8pPr>
            <a:lvl9pPr marL="2743062" indent="0">
              <a:buNone/>
              <a:defRPr sz="675"/>
            </a:lvl9pPr>
          </a:lstStyle>
          <a:p>
            <a:pPr lvl="0"/>
            <a:r>
              <a:rPr lang="en-US"/>
              <a:t>Click to edit Master text styles</a:t>
            </a:r>
          </a:p>
        </p:txBody>
      </p:sp>
    </p:spTree>
    <p:extLst>
      <p:ext uri="{BB962C8B-B14F-4D97-AF65-F5344CB8AC3E}">
        <p14:creationId xmlns:p14="http://schemas.microsoft.com/office/powerpoint/2010/main" val="3148998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Presentation Title: Option 1">
    <p:spTree>
      <p:nvGrpSpPr>
        <p:cNvPr id="1" name=""/>
        <p:cNvGrpSpPr/>
        <p:nvPr/>
      </p:nvGrpSpPr>
      <p:grpSpPr>
        <a:xfrm>
          <a:off x="0" y="0"/>
          <a:ext cx="0" cy="0"/>
          <a:chOff x="0" y="0"/>
          <a:chExt cx="0" cy="0"/>
        </a:xfrm>
      </p:grpSpPr>
      <p:pic>
        <p:nvPicPr>
          <p:cNvPr id="3" name="Picture 2"/>
          <p:cNvPicPr>
            <a:picLocks noChangeAspect="1"/>
          </p:cNvPicPr>
          <p:nvPr/>
        </p:nvPicPr>
        <p:blipFill>
          <a:blip r:embed="rId2"/>
          <a:srcRect/>
          <a:stretch/>
        </p:blipFill>
        <p:spPr>
          <a:xfrm>
            <a:off x="4828" y="-2718"/>
            <a:ext cx="12187171" cy="6862432"/>
          </a:xfrm>
          <a:prstGeom prst="rect">
            <a:avLst/>
          </a:prstGeom>
        </p:spPr>
      </p:pic>
      <p:sp>
        <p:nvSpPr>
          <p:cNvPr id="2" name="Title 1"/>
          <p:cNvSpPr>
            <a:spLocks noGrp="1"/>
          </p:cNvSpPr>
          <p:nvPr>
            <p:ph type="title" hasCustomPrompt="1"/>
          </p:nvPr>
        </p:nvSpPr>
        <p:spPr>
          <a:xfrm>
            <a:off x="762000" y="2159001"/>
            <a:ext cx="8712200" cy="1269999"/>
          </a:xfrm>
        </p:spPr>
        <p:txBody>
          <a:bodyPr anchor="t"/>
          <a:lstStyle>
            <a:lvl1pPr algn="l">
              <a:defRPr sz="3600" b="1" i="0" baseline="0">
                <a:solidFill>
                  <a:schemeClr val="bg1"/>
                </a:solidFill>
                <a:latin typeface="Libre Franklin" pitchFamily="2" charset="77"/>
                <a:ea typeface="Libre Franklin" pitchFamily="2" charset="77"/>
                <a:cs typeface="Arial" charset="0"/>
              </a:defRPr>
            </a:lvl1pPr>
          </a:lstStyle>
          <a:p>
            <a:r>
              <a:rPr lang="en-US" dirty="0"/>
              <a:t>Presentation Title</a:t>
            </a:r>
            <a:br>
              <a:rPr lang="en-US" dirty="0"/>
            </a:br>
            <a:r>
              <a:rPr lang="en-US" dirty="0"/>
              <a:t>Goes Here</a:t>
            </a:r>
          </a:p>
        </p:txBody>
      </p:sp>
      <p:sp>
        <p:nvSpPr>
          <p:cNvPr id="4" name="Text Placeholder 3"/>
          <p:cNvSpPr>
            <a:spLocks noGrp="1"/>
          </p:cNvSpPr>
          <p:nvPr>
            <p:ph type="body" sz="quarter" idx="10" hasCustomPrompt="1"/>
          </p:nvPr>
        </p:nvSpPr>
        <p:spPr>
          <a:xfrm>
            <a:off x="762000" y="3632200"/>
            <a:ext cx="11005930" cy="2926522"/>
          </a:xfrm>
        </p:spPr>
        <p:txBody>
          <a:bodyPr/>
          <a:lstStyle>
            <a:lvl1pPr marL="0" indent="0">
              <a:buNone/>
              <a:defRPr b="0" i="0" baseline="0">
                <a:solidFill>
                  <a:schemeClr val="accent1"/>
                </a:solidFill>
                <a:latin typeface="Libre Franklin" pitchFamily="2" charset="77"/>
                <a:ea typeface="Libre Franklin" pitchFamily="2" charset="77"/>
                <a:cs typeface="Arial" charset="0"/>
              </a:defRPr>
            </a:lvl1pPr>
          </a:lstStyle>
          <a:p>
            <a:pPr lvl="0"/>
            <a:r>
              <a:rPr lang="en-US" dirty="0"/>
              <a:t>Subhead here</a:t>
            </a:r>
          </a:p>
        </p:txBody>
      </p:sp>
    </p:spTree>
    <p:extLst>
      <p:ext uri="{BB962C8B-B14F-4D97-AF65-F5344CB8AC3E}">
        <p14:creationId xmlns:p14="http://schemas.microsoft.com/office/powerpoint/2010/main" val="307437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Interior Slide: Option 2">
    <p:spTree>
      <p:nvGrpSpPr>
        <p:cNvPr id="1" name=""/>
        <p:cNvGrpSpPr/>
        <p:nvPr/>
      </p:nvGrpSpPr>
      <p:grpSpPr>
        <a:xfrm>
          <a:off x="0" y="0"/>
          <a:ext cx="0" cy="0"/>
          <a:chOff x="0" y="0"/>
          <a:chExt cx="0" cy="0"/>
        </a:xfrm>
      </p:grpSpPr>
      <p:pic>
        <p:nvPicPr>
          <p:cNvPr id="13" name="Picture 2"/>
          <p:cNvPicPr>
            <a:picLocks noChangeAspect="1" noChangeArrowheads="1"/>
          </p:cNvPicPr>
          <p:nvPr/>
        </p:nvPicPr>
        <p:blipFill>
          <a:blip r:embed="rId2"/>
          <a:srcRect/>
          <a:stretch/>
        </p:blipFill>
        <p:spPr bwMode="auto">
          <a:xfrm>
            <a:off x="-15336" y="-9525"/>
            <a:ext cx="12213127" cy="687704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hasCustomPrompt="1"/>
          </p:nvPr>
        </p:nvSpPr>
        <p:spPr>
          <a:xfrm>
            <a:off x="762000" y="838201"/>
            <a:ext cx="8712200" cy="1269999"/>
          </a:xfrm>
        </p:spPr>
        <p:txBody>
          <a:bodyPr anchor="t"/>
          <a:lstStyle>
            <a:lvl1pPr algn="l">
              <a:defRPr sz="3600" b="1" i="0" baseline="0">
                <a:solidFill>
                  <a:srgbClr val="003744"/>
                </a:solidFill>
                <a:latin typeface="Libre Franklin" pitchFamily="2" charset="77"/>
                <a:ea typeface="Libre Franklin" pitchFamily="2" charset="77"/>
                <a:cs typeface="Arial" charset="0"/>
              </a:defRPr>
            </a:lvl1pPr>
          </a:lstStyle>
          <a:p>
            <a:r>
              <a:rPr lang="en-US" dirty="0"/>
              <a:t>Title</a:t>
            </a:r>
            <a:br>
              <a:rPr lang="en-US" dirty="0"/>
            </a:br>
            <a:r>
              <a:rPr lang="en-US" dirty="0"/>
              <a:t>Goes Here</a:t>
            </a:r>
          </a:p>
        </p:txBody>
      </p:sp>
      <p:sp>
        <p:nvSpPr>
          <p:cNvPr id="5" name="Text Placeholder 3">
            <a:extLst>
              <a:ext uri="{FF2B5EF4-FFF2-40B4-BE49-F238E27FC236}">
                <a16:creationId xmlns:a16="http://schemas.microsoft.com/office/drawing/2014/main" id="{F260DF21-0403-A546-B928-CC6B49D52FC6}"/>
              </a:ext>
            </a:extLst>
          </p:cNvPr>
          <p:cNvSpPr>
            <a:spLocks noGrp="1"/>
          </p:cNvSpPr>
          <p:nvPr>
            <p:ph type="body" sz="quarter" idx="10" hasCustomPrompt="1"/>
          </p:nvPr>
        </p:nvSpPr>
        <p:spPr>
          <a:xfrm>
            <a:off x="762000" y="2311400"/>
            <a:ext cx="11005930" cy="2926522"/>
          </a:xfrm>
        </p:spPr>
        <p:txBody>
          <a:bodyPr/>
          <a:lstStyle>
            <a:lvl1pPr marL="0" indent="0">
              <a:buNone/>
              <a:defRPr b="0" i="0" baseline="0">
                <a:solidFill>
                  <a:srgbClr val="0083BA"/>
                </a:solidFill>
                <a:latin typeface="Libre Franklin" pitchFamily="2" charset="77"/>
                <a:ea typeface="Libre Franklin" pitchFamily="2" charset="77"/>
                <a:cs typeface="Arial" charset="0"/>
              </a:defRPr>
            </a:lvl1pPr>
          </a:lstStyle>
          <a:p>
            <a:pPr lvl="0"/>
            <a:r>
              <a:rPr lang="en-US" dirty="0"/>
              <a:t>Subhead here</a:t>
            </a:r>
          </a:p>
        </p:txBody>
      </p:sp>
    </p:spTree>
    <p:extLst>
      <p:ext uri="{BB962C8B-B14F-4D97-AF65-F5344CB8AC3E}">
        <p14:creationId xmlns:p14="http://schemas.microsoft.com/office/powerpoint/2010/main" val="17555383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10" Type="http://schemas.openxmlformats.org/officeDocument/2006/relationships/theme" Target="../theme/theme2.xml"/><Relationship Id="rId4" Type="http://schemas.openxmlformats.org/officeDocument/2006/relationships/slideLayout" Target="../slideLayouts/slideLayout11.xml"/><Relationship Id="rId9"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8"/>
            <a:ext cx="2844800" cy="365125"/>
          </a:xfrm>
          <a:prstGeom prst="rect">
            <a:avLst/>
          </a:prstGeom>
        </p:spPr>
        <p:txBody>
          <a:bodyPr vert="horz" lIns="91440" tIns="45720" rIns="91440" bIns="45720" rtlCol="0" anchor="ctr"/>
          <a:lstStyle>
            <a:lvl1pPr algn="l">
              <a:defRPr sz="900">
                <a:solidFill>
                  <a:schemeClr val="tx1">
                    <a:tint val="75000"/>
                  </a:schemeClr>
                </a:solidFill>
                <a:latin typeface="Libre Franklin" pitchFamily="2" charset="77"/>
              </a:defRPr>
            </a:lvl1pPr>
          </a:lstStyle>
          <a:p>
            <a:fld id="{2B761B85-93D3-564F-87C3-3392DEB2E498}" type="datetime1">
              <a:rPr lang="x-none" smtClean="0"/>
              <a:pPr/>
              <a:t>8/3/20</a:t>
            </a:fld>
            <a:endParaRPr lang="en-US" dirty="0"/>
          </a:p>
        </p:txBody>
      </p:sp>
      <p:sp>
        <p:nvSpPr>
          <p:cNvPr id="5" name="Footer Placeholder 4"/>
          <p:cNvSpPr>
            <a:spLocks noGrp="1"/>
          </p:cNvSpPr>
          <p:nvPr>
            <p:ph type="ftr" sz="quarter" idx="3"/>
          </p:nvPr>
        </p:nvSpPr>
        <p:spPr>
          <a:xfrm>
            <a:off x="4165600" y="6356358"/>
            <a:ext cx="3860800" cy="365125"/>
          </a:xfrm>
          <a:prstGeom prst="rect">
            <a:avLst/>
          </a:prstGeom>
        </p:spPr>
        <p:txBody>
          <a:bodyPr vert="horz" lIns="91440" tIns="45720" rIns="91440" bIns="45720" rtlCol="0" anchor="ctr"/>
          <a:lstStyle>
            <a:lvl1pPr algn="ctr">
              <a:defRPr sz="900">
                <a:solidFill>
                  <a:schemeClr val="tx1">
                    <a:tint val="75000"/>
                  </a:schemeClr>
                </a:solidFill>
                <a:latin typeface="Libre Franklin" pitchFamily="2" charset="77"/>
              </a:defRPr>
            </a:lvl1pPr>
          </a:lstStyle>
          <a:p>
            <a:endParaRPr lang="en-US" dirty="0"/>
          </a:p>
        </p:txBody>
      </p:sp>
      <p:sp>
        <p:nvSpPr>
          <p:cNvPr id="6" name="Slide Number Placeholder 5"/>
          <p:cNvSpPr>
            <a:spLocks noGrp="1"/>
          </p:cNvSpPr>
          <p:nvPr>
            <p:ph type="sldNum" sz="quarter" idx="4"/>
          </p:nvPr>
        </p:nvSpPr>
        <p:spPr>
          <a:xfrm>
            <a:off x="8737600" y="6356358"/>
            <a:ext cx="2844800" cy="365125"/>
          </a:xfrm>
          <a:prstGeom prst="rect">
            <a:avLst/>
          </a:prstGeom>
        </p:spPr>
        <p:txBody>
          <a:bodyPr vert="horz" lIns="91440" tIns="45720" rIns="91440" bIns="45720" rtlCol="0" anchor="ctr"/>
          <a:lstStyle>
            <a:lvl1pPr algn="r">
              <a:defRPr sz="900">
                <a:solidFill>
                  <a:schemeClr val="tx1">
                    <a:tint val="75000"/>
                  </a:schemeClr>
                </a:solidFill>
                <a:latin typeface="Libre Franklin" pitchFamily="2" charset="77"/>
              </a:defRPr>
            </a:lvl1pPr>
          </a:lstStyle>
          <a:p>
            <a:fld id="{F44F923B-FC71-9144-8FBA-BE66D401AE12}" type="slidenum">
              <a:rPr lang="en-US" smtClean="0"/>
              <a:pPr/>
              <a:t>‹#›</a:t>
            </a:fld>
            <a:endParaRPr lang="en-US" dirty="0"/>
          </a:p>
        </p:txBody>
      </p:sp>
    </p:spTree>
    <p:extLst>
      <p:ext uri="{BB962C8B-B14F-4D97-AF65-F5344CB8AC3E}">
        <p14:creationId xmlns:p14="http://schemas.microsoft.com/office/powerpoint/2010/main" val="3921335992"/>
      </p:ext>
    </p:extLst>
  </p:cSld>
  <p:clrMap bg1="lt1" tx1="dk1" bg2="lt2" tx2="dk2" accent1="accent1" accent2="accent2" accent3="accent3" accent4="accent4" accent5="accent5" accent6="accent6" hlink="hlink" folHlink="folHlink"/>
  <p:sldLayoutIdLst>
    <p:sldLayoutId id="2147483844" r:id="rId1"/>
    <p:sldLayoutId id="2147483849" r:id="rId2"/>
    <p:sldLayoutId id="2147483851" r:id="rId3"/>
    <p:sldLayoutId id="2147483854" r:id="rId4"/>
    <p:sldLayoutId id="2147483855" r:id="rId5"/>
    <p:sldLayoutId id="2147483856" r:id="rId6"/>
    <p:sldLayoutId id="2147483857" r:id="rId7"/>
  </p:sldLayoutIdLst>
  <p:hf hdr="0" ftr="0"/>
  <p:txStyles>
    <p:titleStyle>
      <a:lvl1pPr algn="ctr" defTabSz="342882" rtl="0" eaLnBrk="1" latinLnBrk="0" hangingPunct="1">
        <a:spcBef>
          <a:spcPct val="0"/>
        </a:spcBef>
        <a:buNone/>
        <a:defRPr sz="3300" kern="1200">
          <a:solidFill>
            <a:schemeClr val="tx1"/>
          </a:solidFill>
          <a:latin typeface="Libre Franklin" pitchFamily="2" charset="77"/>
          <a:ea typeface="+mj-ea"/>
          <a:cs typeface="+mj-cs"/>
        </a:defRPr>
      </a:lvl1pPr>
    </p:titleStyle>
    <p:bodyStyle>
      <a:lvl1pPr marL="257162" indent="-257162" algn="l" defTabSz="342882" rtl="0" eaLnBrk="1" latinLnBrk="0" hangingPunct="1">
        <a:spcBef>
          <a:spcPct val="20000"/>
        </a:spcBef>
        <a:buFont typeface="Arial"/>
        <a:buChar char="•"/>
        <a:defRPr sz="2400" kern="1200">
          <a:solidFill>
            <a:schemeClr val="tx1"/>
          </a:solidFill>
          <a:latin typeface="Libre Franklin" pitchFamily="2" charset="77"/>
          <a:ea typeface="+mn-ea"/>
          <a:cs typeface="+mn-cs"/>
        </a:defRPr>
      </a:lvl1pPr>
      <a:lvl2pPr marL="557185" indent="-214303" algn="l" defTabSz="342882" rtl="0" eaLnBrk="1" latinLnBrk="0" hangingPunct="1">
        <a:spcBef>
          <a:spcPct val="20000"/>
        </a:spcBef>
        <a:buFont typeface="Arial"/>
        <a:buChar char="–"/>
        <a:defRPr sz="2100" kern="1200">
          <a:solidFill>
            <a:schemeClr val="tx1"/>
          </a:solidFill>
          <a:latin typeface="Libre Franklin" pitchFamily="2" charset="77"/>
          <a:ea typeface="+mn-ea"/>
          <a:cs typeface="+mn-cs"/>
        </a:defRPr>
      </a:lvl2pPr>
      <a:lvl3pPr marL="857208" indent="-171442" algn="l" defTabSz="342882" rtl="0" eaLnBrk="1" latinLnBrk="0" hangingPunct="1">
        <a:spcBef>
          <a:spcPct val="20000"/>
        </a:spcBef>
        <a:buFont typeface="Arial"/>
        <a:buChar char="•"/>
        <a:defRPr sz="1800" kern="1200">
          <a:solidFill>
            <a:schemeClr val="tx1"/>
          </a:solidFill>
          <a:latin typeface="Libre Franklin" pitchFamily="2" charset="77"/>
          <a:ea typeface="+mn-ea"/>
          <a:cs typeface="+mn-cs"/>
        </a:defRPr>
      </a:lvl3pPr>
      <a:lvl4pPr marL="1200091" indent="-171442" algn="l" defTabSz="342882" rtl="0" eaLnBrk="1" latinLnBrk="0" hangingPunct="1">
        <a:spcBef>
          <a:spcPct val="20000"/>
        </a:spcBef>
        <a:buFont typeface="Arial"/>
        <a:buChar char="–"/>
        <a:defRPr sz="1500" kern="1200">
          <a:solidFill>
            <a:schemeClr val="tx1"/>
          </a:solidFill>
          <a:latin typeface="Libre Franklin" pitchFamily="2" charset="77"/>
          <a:ea typeface="+mn-ea"/>
          <a:cs typeface="+mn-cs"/>
        </a:defRPr>
      </a:lvl4pPr>
      <a:lvl5pPr marL="1542973" indent="-171442" algn="l" defTabSz="342882" rtl="0" eaLnBrk="1" latinLnBrk="0" hangingPunct="1">
        <a:spcBef>
          <a:spcPct val="20000"/>
        </a:spcBef>
        <a:buFont typeface="Arial"/>
        <a:buChar char="»"/>
        <a:defRPr sz="1500" kern="1200">
          <a:solidFill>
            <a:schemeClr val="tx1"/>
          </a:solidFill>
          <a:latin typeface="Libre Franklin" pitchFamily="2" charset="77"/>
          <a:ea typeface="+mn-ea"/>
          <a:cs typeface="+mn-cs"/>
        </a:defRPr>
      </a:lvl5pPr>
      <a:lvl6pPr marL="1885857" indent="-171442" algn="l" defTabSz="342882" rtl="0" eaLnBrk="1" latinLnBrk="0" hangingPunct="1">
        <a:spcBef>
          <a:spcPct val="20000"/>
        </a:spcBef>
        <a:buFont typeface="Arial"/>
        <a:buChar char="•"/>
        <a:defRPr sz="1500" kern="1200">
          <a:solidFill>
            <a:schemeClr val="tx1"/>
          </a:solidFill>
          <a:latin typeface="+mn-lt"/>
          <a:ea typeface="+mn-ea"/>
          <a:cs typeface="+mn-cs"/>
        </a:defRPr>
      </a:lvl6pPr>
      <a:lvl7pPr marL="2228739" indent="-171442" algn="l" defTabSz="342882" rtl="0" eaLnBrk="1" latinLnBrk="0" hangingPunct="1">
        <a:spcBef>
          <a:spcPct val="20000"/>
        </a:spcBef>
        <a:buFont typeface="Arial"/>
        <a:buChar char="•"/>
        <a:defRPr sz="1500" kern="1200">
          <a:solidFill>
            <a:schemeClr val="tx1"/>
          </a:solidFill>
          <a:latin typeface="+mn-lt"/>
          <a:ea typeface="+mn-ea"/>
          <a:cs typeface="+mn-cs"/>
        </a:defRPr>
      </a:lvl7pPr>
      <a:lvl8pPr marL="2571622" indent="-171442" algn="l" defTabSz="342882" rtl="0" eaLnBrk="1" latinLnBrk="0" hangingPunct="1">
        <a:spcBef>
          <a:spcPct val="20000"/>
        </a:spcBef>
        <a:buFont typeface="Arial"/>
        <a:buChar char="•"/>
        <a:defRPr sz="1500" kern="1200">
          <a:solidFill>
            <a:schemeClr val="tx1"/>
          </a:solidFill>
          <a:latin typeface="+mn-lt"/>
          <a:ea typeface="+mn-ea"/>
          <a:cs typeface="+mn-cs"/>
        </a:defRPr>
      </a:lvl8pPr>
      <a:lvl9pPr marL="2914506" indent="-171442" algn="l" defTabSz="342882"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82" rtl="0" eaLnBrk="1" latinLnBrk="0" hangingPunct="1">
        <a:defRPr sz="1351" kern="1200">
          <a:solidFill>
            <a:schemeClr val="tx1"/>
          </a:solidFill>
          <a:latin typeface="+mn-lt"/>
          <a:ea typeface="+mn-ea"/>
          <a:cs typeface="+mn-cs"/>
        </a:defRPr>
      </a:lvl1pPr>
      <a:lvl2pPr marL="342882" algn="l" defTabSz="342882" rtl="0" eaLnBrk="1" latinLnBrk="0" hangingPunct="1">
        <a:defRPr sz="1351" kern="1200">
          <a:solidFill>
            <a:schemeClr val="tx1"/>
          </a:solidFill>
          <a:latin typeface="+mn-lt"/>
          <a:ea typeface="+mn-ea"/>
          <a:cs typeface="+mn-cs"/>
        </a:defRPr>
      </a:lvl2pPr>
      <a:lvl3pPr marL="685766" algn="l" defTabSz="342882" rtl="0" eaLnBrk="1" latinLnBrk="0" hangingPunct="1">
        <a:defRPr sz="1351" kern="1200">
          <a:solidFill>
            <a:schemeClr val="tx1"/>
          </a:solidFill>
          <a:latin typeface="+mn-lt"/>
          <a:ea typeface="+mn-ea"/>
          <a:cs typeface="+mn-cs"/>
        </a:defRPr>
      </a:lvl3pPr>
      <a:lvl4pPr marL="1028649" algn="l" defTabSz="342882" rtl="0" eaLnBrk="1" latinLnBrk="0" hangingPunct="1">
        <a:defRPr sz="1351" kern="1200">
          <a:solidFill>
            <a:schemeClr val="tx1"/>
          </a:solidFill>
          <a:latin typeface="+mn-lt"/>
          <a:ea typeface="+mn-ea"/>
          <a:cs typeface="+mn-cs"/>
        </a:defRPr>
      </a:lvl4pPr>
      <a:lvl5pPr marL="1371532" algn="l" defTabSz="342882" rtl="0" eaLnBrk="1" latinLnBrk="0" hangingPunct="1">
        <a:defRPr sz="1351" kern="1200">
          <a:solidFill>
            <a:schemeClr val="tx1"/>
          </a:solidFill>
          <a:latin typeface="+mn-lt"/>
          <a:ea typeface="+mn-ea"/>
          <a:cs typeface="+mn-cs"/>
        </a:defRPr>
      </a:lvl5pPr>
      <a:lvl6pPr marL="1714414" algn="l" defTabSz="342882" rtl="0" eaLnBrk="1" latinLnBrk="0" hangingPunct="1">
        <a:defRPr sz="1351" kern="1200">
          <a:solidFill>
            <a:schemeClr val="tx1"/>
          </a:solidFill>
          <a:latin typeface="+mn-lt"/>
          <a:ea typeface="+mn-ea"/>
          <a:cs typeface="+mn-cs"/>
        </a:defRPr>
      </a:lvl6pPr>
      <a:lvl7pPr marL="2057298" algn="l" defTabSz="342882" rtl="0" eaLnBrk="1" latinLnBrk="0" hangingPunct="1">
        <a:defRPr sz="1351" kern="1200">
          <a:solidFill>
            <a:schemeClr val="tx1"/>
          </a:solidFill>
          <a:latin typeface="+mn-lt"/>
          <a:ea typeface="+mn-ea"/>
          <a:cs typeface="+mn-cs"/>
        </a:defRPr>
      </a:lvl7pPr>
      <a:lvl8pPr marL="2400180" algn="l" defTabSz="342882" rtl="0" eaLnBrk="1" latinLnBrk="0" hangingPunct="1">
        <a:defRPr sz="1351" kern="1200">
          <a:solidFill>
            <a:schemeClr val="tx1"/>
          </a:solidFill>
          <a:latin typeface="+mn-lt"/>
          <a:ea typeface="+mn-ea"/>
          <a:cs typeface="+mn-cs"/>
        </a:defRPr>
      </a:lvl8pPr>
      <a:lvl9pPr marL="2743062" algn="l" defTabSz="342882" rtl="0" eaLnBrk="1" latinLnBrk="0" hangingPunct="1">
        <a:defRPr sz="1351"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9"/>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6"/>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8"/>
            <a:ext cx="2844800" cy="365125"/>
          </a:xfrm>
          <a:prstGeom prst="rect">
            <a:avLst/>
          </a:prstGeom>
        </p:spPr>
        <p:txBody>
          <a:bodyPr vert="horz" lIns="91440" tIns="45720" rIns="91440" bIns="45720" rtlCol="0" anchor="ctr"/>
          <a:lstStyle>
            <a:lvl1pPr algn="l">
              <a:defRPr sz="900">
                <a:solidFill>
                  <a:schemeClr val="tx1">
                    <a:tint val="75000"/>
                  </a:schemeClr>
                </a:solidFill>
                <a:latin typeface="Libre Franklin" pitchFamily="2" charset="77"/>
              </a:defRPr>
            </a:lvl1pPr>
          </a:lstStyle>
          <a:p>
            <a:fld id="{2B761B85-93D3-564F-87C3-3392DEB2E498}" type="datetime1">
              <a:rPr lang="x-none" smtClean="0"/>
              <a:pPr/>
              <a:t>8/3/20</a:t>
            </a:fld>
            <a:endParaRPr lang="en-US" dirty="0"/>
          </a:p>
        </p:txBody>
      </p:sp>
      <p:sp>
        <p:nvSpPr>
          <p:cNvPr id="5" name="Footer Placeholder 4"/>
          <p:cNvSpPr>
            <a:spLocks noGrp="1"/>
          </p:cNvSpPr>
          <p:nvPr>
            <p:ph type="ftr" sz="quarter" idx="3"/>
          </p:nvPr>
        </p:nvSpPr>
        <p:spPr>
          <a:xfrm>
            <a:off x="4165600" y="6356358"/>
            <a:ext cx="3860800" cy="365125"/>
          </a:xfrm>
          <a:prstGeom prst="rect">
            <a:avLst/>
          </a:prstGeom>
        </p:spPr>
        <p:txBody>
          <a:bodyPr vert="horz" lIns="91440" tIns="45720" rIns="91440" bIns="45720" rtlCol="0" anchor="ctr"/>
          <a:lstStyle>
            <a:lvl1pPr algn="ctr">
              <a:defRPr sz="900">
                <a:solidFill>
                  <a:schemeClr val="tx1">
                    <a:tint val="75000"/>
                  </a:schemeClr>
                </a:solidFill>
                <a:latin typeface="Libre Franklin" pitchFamily="2" charset="77"/>
              </a:defRPr>
            </a:lvl1pPr>
          </a:lstStyle>
          <a:p>
            <a:endParaRPr lang="en-US" dirty="0"/>
          </a:p>
        </p:txBody>
      </p:sp>
      <p:sp>
        <p:nvSpPr>
          <p:cNvPr id="6" name="Slide Number Placeholder 5"/>
          <p:cNvSpPr>
            <a:spLocks noGrp="1"/>
          </p:cNvSpPr>
          <p:nvPr>
            <p:ph type="sldNum" sz="quarter" idx="4"/>
          </p:nvPr>
        </p:nvSpPr>
        <p:spPr>
          <a:xfrm>
            <a:off x="8737600" y="6356358"/>
            <a:ext cx="2844800" cy="365125"/>
          </a:xfrm>
          <a:prstGeom prst="rect">
            <a:avLst/>
          </a:prstGeom>
        </p:spPr>
        <p:txBody>
          <a:bodyPr vert="horz" lIns="91440" tIns="45720" rIns="91440" bIns="45720" rtlCol="0" anchor="ctr"/>
          <a:lstStyle>
            <a:lvl1pPr algn="r">
              <a:defRPr sz="900">
                <a:solidFill>
                  <a:schemeClr val="tx1">
                    <a:tint val="75000"/>
                  </a:schemeClr>
                </a:solidFill>
                <a:latin typeface="Libre Franklin" pitchFamily="2" charset="77"/>
              </a:defRPr>
            </a:lvl1pPr>
          </a:lstStyle>
          <a:p>
            <a:fld id="{F44F923B-FC71-9144-8FBA-BE66D401AE12}" type="slidenum">
              <a:rPr lang="en-US" smtClean="0"/>
              <a:pPr/>
              <a:t>‹#›</a:t>
            </a:fld>
            <a:endParaRPr lang="en-US" dirty="0"/>
          </a:p>
        </p:txBody>
      </p:sp>
    </p:spTree>
    <p:extLst>
      <p:ext uri="{BB962C8B-B14F-4D97-AF65-F5344CB8AC3E}">
        <p14:creationId xmlns:p14="http://schemas.microsoft.com/office/powerpoint/2010/main" val="468936467"/>
      </p:ext>
    </p:extLst>
  </p:cSld>
  <p:clrMap bg1="lt1" tx1="dk1" bg2="lt2" tx2="dk2" accent1="accent1" accent2="accent2" accent3="accent3" accent4="accent4" accent5="accent5" accent6="accent6" hlink="hlink" folHlink="folHlink"/>
  <p:sldLayoutIdLst>
    <p:sldLayoutId id="2147483859" r:id="rId1"/>
    <p:sldLayoutId id="2147483860" r:id="rId2"/>
    <p:sldLayoutId id="2147483861" r:id="rId3"/>
    <p:sldLayoutId id="2147483862" r:id="rId4"/>
    <p:sldLayoutId id="2147483863" r:id="rId5"/>
    <p:sldLayoutId id="2147483864" r:id="rId6"/>
    <p:sldLayoutId id="2147483865" r:id="rId7"/>
    <p:sldLayoutId id="2147483866" r:id="rId8"/>
    <p:sldLayoutId id="2147483867" r:id="rId9"/>
  </p:sldLayoutIdLst>
  <p:hf hdr="0" ftr="0"/>
  <p:txStyles>
    <p:titleStyle>
      <a:lvl1pPr algn="ctr" defTabSz="342882" rtl="0" eaLnBrk="1" latinLnBrk="0" hangingPunct="1">
        <a:spcBef>
          <a:spcPct val="0"/>
        </a:spcBef>
        <a:buNone/>
        <a:defRPr sz="3300" kern="1200">
          <a:solidFill>
            <a:schemeClr val="tx1"/>
          </a:solidFill>
          <a:latin typeface="Libre Franklin" pitchFamily="2" charset="77"/>
          <a:ea typeface="+mj-ea"/>
          <a:cs typeface="+mj-cs"/>
        </a:defRPr>
      </a:lvl1pPr>
    </p:titleStyle>
    <p:bodyStyle>
      <a:lvl1pPr marL="257162" indent="-257162" algn="l" defTabSz="342882" rtl="0" eaLnBrk="1" latinLnBrk="0" hangingPunct="1">
        <a:spcBef>
          <a:spcPct val="20000"/>
        </a:spcBef>
        <a:buFont typeface="Arial"/>
        <a:buChar char="•"/>
        <a:defRPr sz="2400" kern="1200">
          <a:solidFill>
            <a:schemeClr val="tx1"/>
          </a:solidFill>
          <a:latin typeface="Libre Franklin" pitchFamily="2" charset="77"/>
          <a:ea typeface="+mn-ea"/>
          <a:cs typeface="+mn-cs"/>
        </a:defRPr>
      </a:lvl1pPr>
      <a:lvl2pPr marL="557185" indent="-214303" algn="l" defTabSz="342882" rtl="0" eaLnBrk="1" latinLnBrk="0" hangingPunct="1">
        <a:spcBef>
          <a:spcPct val="20000"/>
        </a:spcBef>
        <a:buFont typeface="Arial"/>
        <a:buChar char="–"/>
        <a:defRPr sz="2100" kern="1200">
          <a:solidFill>
            <a:schemeClr val="tx1"/>
          </a:solidFill>
          <a:latin typeface="Libre Franklin" pitchFamily="2" charset="77"/>
          <a:ea typeface="+mn-ea"/>
          <a:cs typeface="+mn-cs"/>
        </a:defRPr>
      </a:lvl2pPr>
      <a:lvl3pPr marL="857208" indent="-171442" algn="l" defTabSz="342882" rtl="0" eaLnBrk="1" latinLnBrk="0" hangingPunct="1">
        <a:spcBef>
          <a:spcPct val="20000"/>
        </a:spcBef>
        <a:buFont typeface="Arial"/>
        <a:buChar char="•"/>
        <a:defRPr sz="1800" kern="1200">
          <a:solidFill>
            <a:schemeClr val="tx1"/>
          </a:solidFill>
          <a:latin typeface="Libre Franklin" pitchFamily="2" charset="77"/>
          <a:ea typeface="+mn-ea"/>
          <a:cs typeface="+mn-cs"/>
        </a:defRPr>
      </a:lvl3pPr>
      <a:lvl4pPr marL="1200091" indent="-171442" algn="l" defTabSz="342882" rtl="0" eaLnBrk="1" latinLnBrk="0" hangingPunct="1">
        <a:spcBef>
          <a:spcPct val="20000"/>
        </a:spcBef>
        <a:buFont typeface="Arial"/>
        <a:buChar char="–"/>
        <a:defRPr sz="1500" kern="1200">
          <a:solidFill>
            <a:schemeClr val="tx1"/>
          </a:solidFill>
          <a:latin typeface="Libre Franklin" pitchFamily="2" charset="77"/>
          <a:ea typeface="+mn-ea"/>
          <a:cs typeface="+mn-cs"/>
        </a:defRPr>
      </a:lvl4pPr>
      <a:lvl5pPr marL="1542973" indent="-171442" algn="l" defTabSz="342882" rtl="0" eaLnBrk="1" latinLnBrk="0" hangingPunct="1">
        <a:spcBef>
          <a:spcPct val="20000"/>
        </a:spcBef>
        <a:buFont typeface="Arial"/>
        <a:buChar char="»"/>
        <a:defRPr sz="1500" kern="1200">
          <a:solidFill>
            <a:schemeClr val="tx1"/>
          </a:solidFill>
          <a:latin typeface="Libre Franklin" pitchFamily="2" charset="77"/>
          <a:ea typeface="+mn-ea"/>
          <a:cs typeface="+mn-cs"/>
        </a:defRPr>
      </a:lvl5pPr>
      <a:lvl6pPr marL="1885857" indent="-171442" algn="l" defTabSz="342882" rtl="0" eaLnBrk="1" latinLnBrk="0" hangingPunct="1">
        <a:spcBef>
          <a:spcPct val="20000"/>
        </a:spcBef>
        <a:buFont typeface="Arial"/>
        <a:buChar char="•"/>
        <a:defRPr sz="1500" kern="1200">
          <a:solidFill>
            <a:schemeClr val="tx1"/>
          </a:solidFill>
          <a:latin typeface="+mn-lt"/>
          <a:ea typeface="+mn-ea"/>
          <a:cs typeface="+mn-cs"/>
        </a:defRPr>
      </a:lvl6pPr>
      <a:lvl7pPr marL="2228739" indent="-171442" algn="l" defTabSz="342882" rtl="0" eaLnBrk="1" latinLnBrk="0" hangingPunct="1">
        <a:spcBef>
          <a:spcPct val="20000"/>
        </a:spcBef>
        <a:buFont typeface="Arial"/>
        <a:buChar char="•"/>
        <a:defRPr sz="1500" kern="1200">
          <a:solidFill>
            <a:schemeClr val="tx1"/>
          </a:solidFill>
          <a:latin typeface="+mn-lt"/>
          <a:ea typeface="+mn-ea"/>
          <a:cs typeface="+mn-cs"/>
        </a:defRPr>
      </a:lvl7pPr>
      <a:lvl8pPr marL="2571622" indent="-171442" algn="l" defTabSz="342882" rtl="0" eaLnBrk="1" latinLnBrk="0" hangingPunct="1">
        <a:spcBef>
          <a:spcPct val="20000"/>
        </a:spcBef>
        <a:buFont typeface="Arial"/>
        <a:buChar char="•"/>
        <a:defRPr sz="1500" kern="1200">
          <a:solidFill>
            <a:schemeClr val="tx1"/>
          </a:solidFill>
          <a:latin typeface="+mn-lt"/>
          <a:ea typeface="+mn-ea"/>
          <a:cs typeface="+mn-cs"/>
        </a:defRPr>
      </a:lvl8pPr>
      <a:lvl9pPr marL="2914506" indent="-171442" algn="l" defTabSz="342882"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882" rtl="0" eaLnBrk="1" latinLnBrk="0" hangingPunct="1">
        <a:defRPr sz="1351" kern="1200">
          <a:solidFill>
            <a:schemeClr val="tx1"/>
          </a:solidFill>
          <a:latin typeface="+mn-lt"/>
          <a:ea typeface="+mn-ea"/>
          <a:cs typeface="+mn-cs"/>
        </a:defRPr>
      </a:lvl1pPr>
      <a:lvl2pPr marL="342882" algn="l" defTabSz="342882" rtl="0" eaLnBrk="1" latinLnBrk="0" hangingPunct="1">
        <a:defRPr sz="1351" kern="1200">
          <a:solidFill>
            <a:schemeClr val="tx1"/>
          </a:solidFill>
          <a:latin typeface="+mn-lt"/>
          <a:ea typeface="+mn-ea"/>
          <a:cs typeface="+mn-cs"/>
        </a:defRPr>
      </a:lvl2pPr>
      <a:lvl3pPr marL="685766" algn="l" defTabSz="342882" rtl="0" eaLnBrk="1" latinLnBrk="0" hangingPunct="1">
        <a:defRPr sz="1351" kern="1200">
          <a:solidFill>
            <a:schemeClr val="tx1"/>
          </a:solidFill>
          <a:latin typeface="+mn-lt"/>
          <a:ea typeface="+mn-ea"/>
          <a:cs typeface="+mn-cs"/>
        </a:defRPr>
      </a:lvl3pPr>
      <a:lvl4pPr marL="1028649" algn="l" defTabSz="342882" rtl="0" eaLnBrk="1" latinLnBrk="0" hangingPunct="1">
        <a:defRPr sz="1351" kern="1200">
          <a:solidFill>
            <a:schemeClr val="tx1"/>
          </a:solidFill>
          <a:latin typeface="+mn-lt"/>
          <a:ea typeface="+mn-ea"/>
          <a:cs typeface="+mn-cs"/>
        </a:defRPr>
      </a:lvl4pPr>
      <a:lvl5pPr marL="1371532" algn="l" defTabSz="342882" rtl="0" eaLnBrk="1" latinLnBrk="0" hangingPunct="1">
        <a:defRPr sz="1351" kern="1200">
          <a:solidFill>
            <a:schemeClr val="tx1"/>
          </a:solidFill>
          <a:latin typeface="+mn-lt"/>
          <a:ea typeface="+mn-ea"/>
          <a:cs typeface="+mn-cs"/>
        </a:defRPr>
      </a:lvl5pPr>
      <a:lvl6pPr marL="1714414" algn="l" defTabSz="342882" rtl="0" eaLnBrk="1" latinLnBrk="0" hangingPunct="1">
        <a:defRPr sz="1351" kern="1200">
          <a:solidFill>
            <a:schemeClr val="tx1"/>
          </a:solidFill>
          <a:latin typeface="+mn-lt"/>
          <a:ea typeface="+mn-ea"/>
          <a:cs typeface="+mn-cs"/>
        </a:defRPr>
      </a:lvl6pPr>
      <a:lvl7pPr marL="2057298" algn="l" defTabSz="342882" rtl="0" eaLnBrk="1" latinLnBrk="0" hangingPunct="1">
        <a:defRPr sz="1351" kern="1200">
          <a:solidFill>
            <a:schemeClr val="tx1"/>
          </a:solidFill>
          <a:latin typeface="+mn-lt"/>
          <a:ea typeface="+mn-ea"/>
          <a:cs typeface="+mn-cs"/>
        </a:defRPr>
      </a:lvl7pPr>
      <a:lvl8pPr marL="2400180" algn="l" defTabSz="342882" rtl="0" eaLnBrk="1" latinLnBrk="0" hangingPunct="1">
        <a:defRPr sz="1351" kern="1200">
          <a:solidFill>
            <a:schemeClr val="tx1"/>
          </a:solidFill>
          <a:latin typeface="+mn-lt"/>
          <a:ea typeface="+mn-ea"/>
          <a:cs typeface="+mn-cs"/>
        </a:defRPr>
      </a:lvl8pPr>
      <a:lvl9pPr marL="2743062" algn="l" defTabSz="342882" rtl="0" eaLnBrk="1" latinLnBrk="0" hangingPunct="1">
        <a:defRPr sz="135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hyperlink" Target="https://www.whitehouse.gov/ostp/legal/" TargetMode="Externa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hyperlink" Target="http://www.scholix.org/" TargetMode="External"/><Relationship Id="rId7" Type="http://schemas.openxmlformats.org/officeDocument/2006/relationships/hyperlink" Target="https://scholarlykitchen.sspnet.org/2018/12/12/making-magic-happen-implementing-and-contributing-data-citations-in-support-of-todays-scholarship/" TargetMode="External"/><Relationship Id="rId2" Type="http://schemas.openxmlformats.org/officeDocument/2006/relationships/notesSlide" Target="../notesSlides/notesSlide3.xml"/><Relationship Id="rId1" Type="http://schemas.openxmlformats.org/officeDocument/2006/relationships/slideLayout" Target="../slideLayouts/slideLayout1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s://www.force11.org/datacitationprinciples"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p:cNvSpPr>
            <a:spLocks noGrp="1"/>
          </p:cNvSpPr>
          <p:nvPr>
            <p:ph type="title"/>
          </p:nvPr>
        </p:nvSpPr>
        <p:spPr>
          <a:xfrm>
            <a:off x="593035" y="942975"/>
            <a:ext cx="9327397" cy="1697993"/>
          </a:xfrm>
        </p:spPr>
        <p:txBody>
          <a:bodyPr>
            <a:normAutofit fontScale="90000"/>
          </a:bodyPr>
          <a:lstStyle/>
          <a:p>
            <a:r>
              <a:rPr lang="en-US" dirty="0"/>
              <a:t>Data Policies and Practices</a:t>
            </a:r>
            <a:br>
              <a:rPr lang="en-US" dirty="0"/>
            </a:br>
            <a:r>
              <a:rPr lang="en-US" dirty="0"/>
              <a:t>AGU Publications</a:t>
            </a:r>
            <a:br>
              <a:rPr lang="en-US" dirty="0"/>
            </a:br>
            <a:r>
              <a:rPr lang="en-US" dirty="0"/>
              <a:t>Models and Model Output</a:t>
            </a:r>
            <a:br>
              <a:rPr lang="en-US" dirty="0"/>
            </a:br>
            <a:br>
              <a:rPr lang="en-US" sz="2700" dirty="0"/>
            </a:br>
            <a:r>
              <a:rPr lang="en-US" sz="2700" dirty="0"/>
              <a:t>3 August 2020</a:t>
            </a:r>
            <a:br>
              <a:rPr lang="en-US" sz="2700" dirty="0"/>
            </a:br>
            <a:br>
              <a:rPr lang="en-US" dirty="0"/>
            </a:br>
            <a:br>
              <a:rPr lang="en-US" sz="1300" dirty="0"/>
            </a:br>
            <a:br>
              <a:rPr lang="en-US" dirty="0"/>
            </a:br>
            <a:endParaRPr lang="en-US" dirty="0"/>
          </a:p>
        </p:txBody>
      </p:sp>
      <p:sp>
        <p:nvSpPr>
          <p:cNvPr id="23" name="Text Placeholder 22"/>
          <p:cNvSpPr>
            <a:spLocks noGrp="1"/>
          </p:cNvSpPr>
          <p:nvPr>
            <p:ph type="body" sz="quarter" idx="10"/>
          </p:nvPr>
        </p:nvSpPr>
        <p:spPr>
          <a:xfrm>
            <a:off x="593035" y="4595713"/>
            <a:ext cx="7931033" cy="1836084"/>
          </a:xfrm>
        </p:spPr>
        <p:txBody>
          <a:bodyPr>
            <a:normAutofit fontScale="92500" lnSpcReduction="20000"/>
          </a:bodyPr>
          <a:lstStyle/>
          <a:p>
            <a:r>
              <a:rPr lang="en-US" b="1" dirty="0">
                <a:solidFill>
                  <a:schemeClr val="bg1"/>
                </a:solidFill>
              </a:rPr>
              <a:t>Brooks Hanson</a:t>
            </a:r>
          </a:p>
          <a:p>
            <a:r>
              <a:rPr lang="en-US" b="1" dirty="0">
                <a:solidFill>
                  <a:schemeClr val="bg1"/>
                </a:solidFill>
              </a:rPr>
              <a:t>AGU Executive Vice President</a:t>
            </a:r>
          </a:p>
          <a:p>
            <a:r>
              <a:rPr lang="en-US" b="1" dirty="0" err="1">
                <a:solidFill>
                  <a:schemeClr val="bg1"/>
                </a:solidFill>
              </a:rPr>
              <a:t>bhanson@agu.org</a:t>
            </a:r>
            <a:endParaRPr lang="en-US" b="1" dirty="0">
              <a:solidFill>
                <a:schemeClr val="bg1"/>
              </a:solidFill>
            </a:endParaRPr>
          </a:p>
          <a:p>
            <a:r>
              <a:rPr lang="en-US" b="1" dirty="0">
                <a:solidFill>
                  <a:schemeClr val="bg1"/>
                </a:solidFill>
              </a:rPr>
              <a:t>https://</a:t>
            </a:r>
            <a:r>
              <a:rPr lang="en-US" b="1" dirty="0" err="1">
                <a:solidFill>
                  <a:schemeClr val="bg1"/>
                </a:solidFill>
              </a:rPr>
              <a:t>orcid.org</a:t>
            </a:r>
            <a:r>
              <a:rPr lang="en-US" b="1" dirty="0">
                <a:solidFill>
                  <a:schemeClr val="bg1"/>
                </a:solidFill>
              </a:rPr>
              <a:t>/0000-0001-6230-7145</a:t>
            </a:r>
          </a:p>
          <a:p>
            <a:r>
              <a:rPr lang="en-US" b="1" dirty="0">
                <a:solidFill>
                  <a:schemeClr val="bg1"/>
                </a:solidFill>
              </a:rPr>
              <a:t> </a:t>
            </a:r>
          </a:p>
        </p:txBody>
      </p:sp>
      <p:pic>
        <p:nvPicPr>
          <p:cNvPr id="24" name="Picture 23"/>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288858" y="6208529"/>
            <a:ext cx="1893648" cy="662777"/>
          </a:xfrm>
          <a:prstGeom prst="rect">
            <a:avLst/>
          </a:prstGeom>
        </p:spPr>
      </p:pic>
    </p:spTree>
    <p:extLst>
      <p:ext uri="{BB962C8B-B14F-4D97-AF65-F5344CB8AC3E}">
        <p14:creationId xmlns:p14="http://schemas.microsoft.com/office/powerpoint/2010/main" val="473642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F56176-8E66-CB4E-A554-918B14BBC56D}"/>
              </a:ext>
            </a:extLst>
          </p:cNvPr>
          <p:cNvSpPr>
            <a:spLocks noGrp="1"/>
          </p:cNvSpPr>
          <p:nvPr>
            <p:ph type="body" sz="quarter" idx="10"/>
          </p:nvPr>
        </p:nvSpPr>
        <p:spPr>
          <a:xfrm>
            <a:off x="858838" y="1444284"/>
            <a:ext cx="9680575" cy="3923790"/>
          </a:xfrm>
        </p:spPr>
        <p:txBody>
          <a:bodyPr>
            <a:noAutofit/>
          </a:bodyPr>
          <a:lstStyle/>
          <a:p>
            <a:pPr marL="342900" indent="-342900" fontAlgn="base">
              <a:buFont typeface="Wingdings" pitchFamily="2" charset="2"/>
              <a:buChar char="Ø"/>
            </a:pPr>
            <a:r>
              <a:rPr lang="en-US" dirty="0"/>
              <a:t>Define </a:t>
            </a:r>
            <a:r>
              <a:rPr lang="en-US" b="1" dirty="0"/>
              <a:t>common author guidelines </a:t>
            </a:r>
            <a:r>
              <a:rPr lang="en-US" dirty="0"/>
              <a:t>for software citation</a:t>
            </a:r>
          </a:p>
          <a:p>
            <a:pPr marL="342900" indent="-342900" fontAlgn="base">
              <a:buFont typeface="Wingdings" pitchFamily="2" charset="2"/>
              <a:buChar char="Ø"/>
            </a:pPr>
            <a:r>
              <a:rPr lang="en-US" dirty="0"/>
              <a:t>Explore developing </a:t>
            </a:r>
            <a:r>
              <a:rPr lang="en-US" b="1" dirty="0"/>
              <a:t>best practices</a:t>
            </a:r>
            <a:r>
              <a:rPr lang="en-US" dirty="0"/>
              <a:t>:</a:t>
            </a:r>
          </a:p>
          <a:p>
            <a:pPr marL="685782" lvl="1" indent="-342900" fontAlgn="base">
              <a:buFont typeface="Arial" panose="020B0604020202020204" pitchFamily="34" charset="0"/>
              <a:buChar char="•"/>
            </a:pPr>
            <a:r>
              <a:rPr lang="en-US" sz="2000" dirty="0"/>
              <a:t>identify software citation, </a:t>
            </a:r>
          </a:p>
          <a:p>
            <a:pPr marL="685782" lvl="1" indent="-342900" fontAlgn="base">
              <a:buFont typeface="Arial" panose="020B0604020202020204" pitchFamily="34" charset="0"/>
              <a:buChar char="•"/>
            </a:pPr>
            <a:r>
              <a:rPr lang="en-US" sz="2000" dirty="0"/>
              <a:t>identify relationship (supplemented, referenced), </a:t>
            </a:r>
          </a:p>
          <a:p>
            <a:pPr marL="685782" lvl="1" indent="-342900" fontAlgn="base">
              <a:buFont typeface="Arial" panose="020B0604020202020204" pitchFamily="34" charset="0"/>
              <a:buChar char="•"/>
            </a:pPr>
            <a:r>
              <a:rPr lang="en-US" sz="2000" dirty="0"/>
              <a:t>copyediting, </a:t>
            </a:r>
          </a:p>
          <a:p>
            <a:pPr marL="685782" lvl="1" indent="-342900" fontAlgn="base">
              <a:buFont typeface="Arial" panose="020B0604020202020204" pitchFamily="34" charset="0"/>
              <a:buChar char="•"/>
            </a:pPr>
            <a:r>
              <a:rPr lang="en-US" sz="2000" dirty="0"/>
              <a:t>maintain content through the process</a:t>
            </a:r>
          </a:p>
          <a:p>
            <a:pPr marL="342900" indent="-342900" fontAlgn="base">
              <a:buFont typeface="Wingdings" pitchFamily="2" charset="2"/>
              <a:buChar char="Ø"/>
            </a:pPr>
            <a:r>
              <a:rPr lang="en-US" dirty="0"/>
              <a:t>Promote </a:t>
            </a:r>
            <a:r>
              <a:rPr lang="en-US" b="1" dirty="0"/>
              <a:t>culture change </a:t>
            </a:r>
            <a:r>
              <a:rPr lang="en-US" dirty="0"/>
              <a:t>around recognizing the importance of software via software citation</a:t>
            </a:r>
          </a:p>
          <a:p>
            <a:pPr marL="342900" indent="-342900" fontAlgn="base">
              <a:buFont typeface="Wingdings" pitchFamily="2" charset="2"/>
              <a:buChar char="Ø"/>
            </a:pPr>
            <a:r>
              <a:rPr lang="en-US" dirty="0"/>
              <a:t>Consider defining features and tiers or </a:t>
            </a:r>
            <a:r>
              <a:rPr lang="en-US" b="1" dirty="0"/>
              <a:t>levels of implementation </a:t>
            </a:r>
            <a:r>
              <a:rPr lang="en-US" dirty="0"/>
              <a:t>of software citation</a:t>
            </a:r>
          </a:p>
        </p:txBody>
      </p:sp>
      <p:sp>
        <p:nvSpPr>
          <p:cNvPr id="3" name="Text Placeholder 2">
            <a:extLst>
              <a:ext uri="{FF2B5EF4-FFF2-40B4-BE49-F238E27FC236}">
                <a16:creationId xmlns:a16="http://schemas.microsoft.com/office/drawing/2014/main" id="{BDA7E096-8BAD-E743-979D-565C42E8B9E0}"/>
              </a:ext>
            </a:extLst>
          </p:cNvPr>
          <p:cNvSpPr>
            <a:spLocks noGrp="1"/>
          </p:cNvSpPr>
          <p:nvPr>
            <p:ph type="body" sz="quarter" idx="11"/>
          </p:nvPr>
        </p:nvSpPr>
        <p:spPr>
          <a:xfrm>
            <a:off x="858838" y="374052"/>
            <a:ext cx="9680575" cy="819697"/>
          </a:xfrm>
        </p:spPr>
        <p:txBody>
          <a:bodyPr>
            <a:normAutofit fontScale="77500" lnSpcReduction="20000"/>
          </a:bodyPr>
          <a:lstStyle/>
          <a:p>
            <a:r>
              <a:rPr lang="en-US" dirty="0"/>
              <a:t>FORCE11 – Software Citation Implementation Group</a:t>
            </a:r>
          </a:p>
          <a:p>
            <a:r>
              <a:rPr lang="en-US" dirty="0"/>
              <a:t>Journal Task Force Goals</a:t>
            </a:r>
          </a:p>
        </p:txBody>
      </p:sp>
      <p:sp>
        <p:nvSpPr>
          <p:cNvPr id="4" name="Left Arrow 3">
            <a:extLst>
              <a:ext uri="{FF2B5EF4-FFF2-40B4-BE49-F238E27FC236}">
                <a16:creationId xmlns:a16="http://schemas.microsoft.com/office/drawing/2014/main" id="{DB001823-40A3-1E42-9E46-AA38BA297C9B}"/>
              </a:ext>
            </a:extLst>
          </p:cNvPr>
          <p:cNvSpPr/>
          <p:nvPr/>
        </p:nvSpPr>
        <p:spPr>
          <a:xfrm>
            <a:off x="8105614" y="1193749"/>
            <a:ext cx="3022169" cy="898524"/>
          </a:xfrm>
          <a:prstGeom prst="left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In final internal review</a:t>
            </a:r>
          </a:p>
        </p:txBody>
      </p:sp>
      <p:sp>
        <p:nvSpPr>
          <p:cNvPr id="5" name="Left Arrow 4">
            <a:extLst>
              <a:ext uri="{FF2B5EF4-FFF2-40B4-BE49-F238E27FC236}">
                <a16:creationId xmlns:a16="http://schemas.microsoft.com/office/drawing/2014/main" id="{CA6055BC-1928-3D43-BCF9-D1193A34CCFA}"/>
              </a:ext>
            </a:extLst>
          </p:cNvPr>
          <p:cNvSpPr/>
          <p:nvPr/>
        </p:nvSpPr>
        <p:spPr>
          <a:xfrm>
            <a:off x="8105614" y="2089690"/>
            <a:ext cx="3022169" cy="898524"/>
          </a:xfrm>
          <a:prstGeom prst="leftArrow">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Recently started</a:t>
            </a:r>
          </a:p>
        </p:txBody>
      </p:sp>
      <p:sp>
        <p:nvSpPr>
          <p:cNvPr id="6" name="TextBox 5">
            <a:extLst>
              <a:ext uri="{FF2B5EF4-FFF2-40B4-BE49-F238E27FC236}">
                <a16:creationId xmlns:a16="http://schemas.microsoft.com/office/drawing/2014/main" id="{6F39810F-7A04-9044-9601-26FC1CE9DFA2}"/>
              </a:ext>
            </a:extLst>
          </p:cNvPr>
          <p:cNvSpPr txBox="1"/>
          <p:nvPr/>
        </p:nvSpPr>
        <p:spPr>
          <a:xfrm>
            <a:off x="433953" y="5176436"/>
            <a:ext cx="10352867" cy="1477328"/>
          </a:xfrm>
          <a:prstGeom prst="rect">
            <a:avLst/>
          </a:prstGeom>
          <a:noFill/>
        </p:spPr>
        <p:txBody>
          <a:bodyPr wrap="square" rtlCol="0">
            <a:spAutoFit/>
          </a:bodyPr>
          <a:lstStyle/>
          <a:p>
            <a:pPr fontAlgn="base"/>
            <a:r>
              <a:rPr lang="en-US" b="1" dirty="0"/>
              <a:t>Current publisher participants:  </a:t>
            </a:r>
            <a:r>
              <a:rPr lang="en-US" dirty="0"/>
              <a:t>AGU, IEEE, AMS, PLOS, AAS, OUP, Science/AAAS, Wiley, Nature, Elsevier  </a:t>
            </a:r>
          </a:p>
          <a:p>
            <a:pPr fontAlgn="base"/>
            <a:r>
              <a:rPr lang="en-US" b="1" dirty="0"/>
              <a:t>Infrastructure and Repository participants:  </a:t>
            </a:r>
            <a:r>
              <a:rPr lang="en-US" dirty="0" err="1"/>
              <a:t>Crossref</a:t>
            </a:r>
            <a:r>
              <a:rPr lang="en-US" dirty="0"/>
              <a:t>, </a:t>
            </a:r>
            <a:r>
              <a:rPr lang="en-US" dirty="0" err="1"/>
              <a:t>DataCite</a:t>
            </a:r>
            <a:r>
              <a:rPr lang="en-US" dirty="0"/>
              <a:t>, representative of IPCC software repository, NCAR </a:t>
            </a:r>
          </a:p>
          <a:p>
            <a:pPr fontAlgn="base"/>
            <a:r>
              <a:rPr lang="en-US" b="1" dirty="0"/>
              <a:t>Co-chairs:</a:t>
            </a:r>
            <a:r>
              <a:rPr lang="en-US" dirty="0"/>
              <a:t> Daniel S. Katz (University of Illinois), Neil </a:t>
            </a:r>
            <a:r>
              <a:rPr lang="en-US" dirty="0" err="1"/>
              <a:t>Chue</a:t>
            </a:r>
            <a:r>
              <a:rPr lang="en-US" dirty="0"/>
              <a:t> Hong (Software Sustainability Institute / University of Edinburgh)</a:t>
            </a:r>
          </a:p>
        </p:txBody>
      </p:sp>
    </p:spTree>
    <p:extLst>
      <p:ext uri="{BB962C8B-B14F-4D97-AF65-F5344CB8AC3E}">
        <p14:creationId xmlns:p14="http://schemas.microsoft.com/office/powerpoint/2010/main" val="364492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A1BC119C-868A-AB42-80CD-A68B5EB07F7B}"/>
              </a:ext>
            </a:extLst>
          </p:cNvPr>
          <p:cNvSpPr>
            <a:spLocks noGrp="1"/>
          </p:cNvSpPr>
          <p:nvPr>
            <p:ph type="title"/>
          </p:nvPr>
        </p:nvSpPr>
        <p:spPr>
          <a:xfrm>
            <a:off x="609600" y="274639"/>
            <a:ext cx="10972800" cy="1143000"/>
          </a:xfrm>
        </p:spPr>
        <p:txBody>
          <a:bodyPr anchor="ctr">
            <a:normAutofit/>
          </a:bodyPr>
          <a:lstStyle/>
          <a:p>
            <a:r>
              <a:rPr lang="en-US" dirty="0"/>
              <a:t>General Repository Comparison Chart</a:t>
            </a:r>
          </a:p>
          <a:p>
            <a:r>
              <a:rPr lang="en-US" sz="2800" dirty="0"/>
              <a:t>Outcome of the recent NIH Workshop</a:t>
            </a:r>
          </a:p>
        </p:txBody>
      </p:sp>
      <p:pic>
        <p:nvPicPr>
          <p:cNvPr id="5" name="Picture 4" descr="A screenshot of a social media post&#10;&#10;Description automatically generated">
            <a:extLst>
              <a:ext uri="{FF2B5EF4-FFF2-40B4-BE49-F238E27FC236}">
                <a16:creationId xmlns:a16="http://schemas.microsoft.com/office/drawing/2014/main" id="{E3039F74-D87C-034D-A3D5-2C88EEF02E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92555" y="1600206"/>
            <a:ext cx="9006890" cy="4525963"/>
          </a:xfrm>
          <a:prstGeom prst="rect">
            <a:avLst/>
          </a:prstGeom>
          <a:noFill/>
        </p:spPr>
      </p:pic>
    </p:spTree>
    <p:extLst>
      <p:ext uri="{BB962C8B-B14F-4D97-AF65-F5344CB8AC3E}">
        <p14:creationId xmlns:p14="http://schemas.microsoft.com/office/powerpoint/2010/main" val="34813367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8C4056F-83DD-5241-8DD2-D5EC92D25BE3}"/>
              </a:ext>
            </a:extLst>
          </p:cNvPr>
          <p:cNvSpPr>
            <a:spLocks noGrp="1"/>
          </p:cNvSpPr>
          <p:nvPr>
            <p:ph type="body" sz="quarter" idx="10"/>
          </p:nvPr>
        </p:nvSpPr>
        <p:spPr/>
        <p:txBody>
          <a:bodyPr>
            <a:normAutofit/>
          </a:bodyPr>
          <a:lstStyle/>
          <a:p>
            <a:pPr marL="342900" indent="-342900">
              <a:buFont typeface="Wingdings" pitchFamily="2" charset="2"/>
              <a:buChar char="v"/>
            </a:pPr>
            <a:r>
              <a:rPr lang="en-US" sz="2400" dirty="0"/>
              <a:t>Enabling FAIR Data FAQ updates</a:t>
            </a:r>
          </a:p>
          <a:p>
            <a:pPr marL="342900" indent="-342900">
              <a:buFont typeface="Wingdings" pitchFamily="2" charset="2"/>
              <a:buChar char="v"/>
            </a:pPr>
            <a:endParaRPr lang="en-US" sz="2400" dirty="0"/>
          </a:p>
          <a:p>
            <a:pPr marL="342900" indent="-342900">
              <a:buFont typeface="Wingdings" pitchFamily="2" charset="2"/>
              <a:buChar char="v"/>
            </a:pPr>
            <a:r>
              <a:rPr lang="en-US" sz="2400" dirty="0"/>
              <a:t>Society Community, collaborative working sessions planned</a:t>
            </a:r>
          </a:p>
          <a:p>
            <a:pPr marL="342900" indent="-342900">
              <a:buFont typeface="Wingdings" pitchFamily="2" charset="2"/>
              <a:buChar char="v"/>
            </a:pPr>
            <a:endParaRPr lang="en-US" sz="2400" dirty="0"/>
          </a:p>
          <a:p>
            <a:pPr marL="342900" indent="-342900">
              <a:buFont typeface="Wingdings" pitchFamily="2" charset="2"/>
              <a:buChar char="v"/>
            </a:pPr>
            <a:r>
              <a:rPr lang="en-US" sz="2400" dirty="0"/>
              <a:t>AGU Section webinars on data and software to include section leadership, related journal editors, related repositories</a:t>
            </a:r>
          </a:p>
        </p:txBody>
      </p:sp>
      <p:sp>
        <p:nvSpPr>
          <p:cNvPr id="4" name="Text Placeholder 3">
            <a:extLst>
              <a:ext uri="{FF2B5EF4-FFF2-40B4-BE49-F238E27FC236}">
                <a16:creationId xmlns:a16="http://schemas.microsoft.com/office/drawing/2014/main" id="{5DCA2F1A-B910-D94D-A126-E261A10E2D91}"/>
              </a:ext>
            </a:extLst>
          </p:cNvPr>
          <p:cNvSpPr>
            <a:spLocks noGrp="1"/>
          </p:cNvSpPr>
          <p:nvPr>
            <p:ph type="body" sz="quarter" idx="11"/>
          </p:nvPr>
        </p:nvSpPr>
        <p:spPr/>
        <p:txBody>
          <a:bodyPr>
            <a:normAutofit/>
          </a:bodyPr>
          <a:lstStyle/>
          <a:p>
            <a:r>
              <a:rPr lang="en-US" dirty="0"/>
              <a:t>Sharing Resources – Near Future</a:t>
            </a:r>
          </a:p>
        </p:txBody>
      </p:sp>
    </p:spTree>
    <p:extLst>
      <p:ext uri="{BB962C8B-B14F-4D97-AF65-F5344CB8AC3E}">
        <p14:creationId xmlns:p14="http://schemas.microsoft.com/office/powerpoint/2010/main" val="19205945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33090CA5-A1EE-0A43-BAE1-F01BC3BCE875}"/>
              </a:ext>
            </a:extLst>
          </p:cNvPr>
          <p:cNvSpPr>
            <a:spLocks noGrp="1"/>
          </p:cNvSpPr>
          <p:nvPr>
            <p:ph type="body" sz="quarter" idx="10"/>
          </p:nvPr>
        </p:nvSpPr>
        <p:spPr>
          <a:xfrm>
            <a:off x="858838" y="3611104"/>
            <a:ext cx="9680575" cy="1740959"/>
          </a:xfrm>
        </p:spPr>
        <p:txBody>
          <a:bodyPr>
            <a:normAutofit lnSpcReduction="10000"/>
          </a:bodyPr>
          <a:lstStyle/>
          <a:p>
            <a:r>
              <a:rPr lang="en-US" b="1" dirty="0"/>
              <a:t>Brooks Hanson</a:t>
            </a:r>
          </a:p>
          <a:p>
            <a:r>
              <a:rPr lang="en-US" b="1" dirty="0"/>
              <a:t>AGU Executive Vice President</a:t>
            </a:r>
          </a:p>
          <a:p>
            <a:r>
              <a:rPr lang="en-US" b="1" dirty="0" err="1"/>
              <a:t>bhanson@agu.org</a:t>
            </a:r>
            <a:endParaRPr lang="en-US" b="1" dirty="0"/>
          </a:p>
          <a:p>
            <a:r>
              <a:rPr lang="en-US" b="1" dirty="0"/>
              <a:t>https://</a:t>
            </a:r>
            <a:r>
              <a:rPr lang="en-US" b="1" dirty="0" err="1"/>
              <a:t>orcid.org</a:t>
            </a:r>
            <a:r>
              <a:rPr lang="en-US" b="1" dirty="0"/>
              <a:t>/0000-0001-6230-7145</a:t>
            </a:r>
          </a:p>
          <a:p>
            <a:r>
              <a:rPr lang="en-US" b="1" dirty="0"/>
              <a:t> </a:t>
            </a:r>
          </a:p>
          <a:p>
            <a:endParaRPr lang="en-US" b="1" dirty="0"/>
          </a:p>
        </p:txBody>
      </p:sp>
      <p:sp>
        <p:nvSpPr>
          <p:cNvPr id="5" name="Text Placeholder 4">
            <a:extLst>
              <a:ext uri="{FF2B5EF4-FFF2-40B4-BE49-F238E27FC236}">
                <a16:creationId xmlns:a16="http://schemas.microsoft.com/office/drawing/2014/main" id="{4F9AA81C-3308-8146-AB49-59B6ED365DCB}"/>
              </a:ext>
            </a:extLst>
          </p:cNvPr>
          <p:cNvSpPr>
            <a:spLocks noGrp="1"/>
          </p:cNvSpPr>
          <p:nvPr>
            <p:ph type="body" sz="quarter" idx="11"/>
          </p:nvPr>
        </p:nvSpPr>
        <p:spPr/>
        <p:txBody>
          <a:bodyPr/>
          <a:lstStyle/>
          <a:p>
            <a:r>
              <a:rPr lang="en-US" dirty="0"/>
              <a:t>Thank you</a:t>
            </a:r>
          </a:p>
        </p:txBody>
      </p:sp>
    </p:spTree>
    <p:extLst>
      <p:ext uri="{BB962C8B-B14F-4D97-AF65-F5344CB8AC3E}">
        <p14:creationId xmlns:p14="http://schemas.microsoft.com/office/powerpoint/2010/main" val="2812338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695E8-3C47-B54F-ADAD-6A7C2E5C8079}"/>
              </a:ext>
            </a:extLst>
          </p:cNvPr>
          <p:cNvSpPr>
            <a:spLocks noGrp="1"/>
          </p:cNvSpPr>
          <p:nvPr>
            <p:ph type="title"/>
          </p:nvPr>
        </p:nvSpPr>
        <p:spPr>
          <a:xfrm>
            <a:off x="762000" y="838201"/>
            <a:ext cx="8712200" cy="781877"/>
          </a:xfrm>
        </p:spPr>
        <p:txBody>
          <a:bodyPr/>
          <a:lstStyle/>
          <a:p>
            <a:r>
              <a:rPr lang="en-US" dirty="0"/>
              <a:t>Open Access/Open Data Initiatives</a:t>
            </a:r>
          </a:p>
        </p:txBody>
      </p:sp>
      <p:sp>
        <p:nvSpPr>
          <p:cNvPr id="3" name="Text Placeholder 2">
            <a:extLst>
              <a:ext uri="{FF2B5EF4-FFF2-40B4-BE49-F238E27FC236}">
                <a16:creationId xmlns:a16="http://schemas.microsoft.com/office/drawing/2014/main" id="{3D7FB605-0798-5645-9259-347A64EA6961}"/>
              </a:ext>
            </a:extLst>
          </p:cNvPr>
          <p:cNvSpPr>
            <a:spLocks noGrp="1"/>
          </p:cNvSpPr>
          <p:nvPr>
            <p:ph type="body" sz="quarter" idx="10"/>
          </p:nvPr>
        </p:nvSpPr>
        <p:spPr>
          <a:xfrm>
            <a:off x="762000" y="1713053"/>
            <a:ext cx="11005930" cy="3844785"/>
          </a:xfrm>
        </p:spPr>
        <p:txBody>
          <a:bodyPr>
            <a:normAutofit/>
          </a:bodyPr>
          <a:lstStyle/>
          <a:p>
            <a:r>
              <a:rPr lang="en-US" dirty="0"/>
              <a:t>Two RFI’s this year from US OSTP</a:t>
            </a:r>
          </a:p>
          <a:p>
            <a:pPr marL="342900" indent="-342900">
              <a:buFont typeface="Arial" panose="020B0604020202020204" pitchFamily="34" charset="0"/>
              <a:buChar char="•"/>
            </a:pPr>
            <a:r>
              <a:rPr lang="en-US" dirty="0"/>
              <a:t>Request for Information: Public Access to Peer-Reviewed Scholarly Publications, Data and Code Resulting From Federally Funded Research</a:t>
            </a:r>
          </a:p>
          <a:p>
            <a:pPr marL="342900" indent="-342900">
              <a:buFont typeface="Arial" panose="020B0604020202020204" pitchFamily="34" charset="0"/>
              <a:buChar char="•"/>
            </a:pPr>
            <a:r>
              <a:rPr lang="en-US" dirty="0"/>
              <a:t>Request for Public Comment on Draft Desirable Characteristics of Repositories for Managing and Sharing Data Resulting From Federally Funded Research</a:t>
            </a:r>
          </a:p>
          <a:p>
            <a:pPr marL="342900" indent="-342900">
              <a:buFont typeface="Arial" panose="020B0604020202020204" pitchFamily="34" charset="0"/>
              <a:buChar char="•"/>
            </a:pPr>
            <a:r>
              <a:rPr lang="en-US" dirty="0">
                <a:hlinkClick r:id="rId2"/>
              </a:rPr>
              <a:t>https://www.whitehouse.gov/ostp/legal/</a:t>
            </a:r>
            <a:endParaRPr lang="en-US" dirty="0"/>
          </a:p>
          <a:p>
            <a:endParaRPr lang="en-US" dirty="0"/>
          </a:p>
          <a:p>
            <a:r>
              <a:rPr lang="en-US" dirty="0"/>
              <a:t>Preprint guidance from </a:t>
            </a:r>
            <a:r>
              <a:rPr lang="en-US" dirty="0" err="1"/>
              <a:t>ASAPbio</a:t>
            </a:r>
            <a:r>
              <a:rPr lang="en-US" dirty="0"/>
              <a:t> including on data.  Encourages data availability statements and declarations (are data available (yes/no)</a:t>
            </a:r>
          </a:p>
        </p:txBody>
      </p:sp>
    </p:spTree>
    <p:extLst>
      <p:ext uri="{BB962C8B-B14F-4D97-AF65-F5344CB8AC3E}">
        <p14:creationId xmlns:p14="http://schemas.microsoft.com/office/powerpoint/2010/main" val="780674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9050" y="-19051"/>
            <a:ext cx="12211050" cy="6877051"/>
          </a:xfrm>
          <a:prstGeom prst="rect">
            <a:avLst/>
          </a:prstGeom>
          <a:solidFill>
            <a:srgbClr val="030303"/>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1219170" rtl="0" eaLnBrk="1" fontAlgn="auto" latinLnBrk="0" hangingPunct="1">
              <a:lnSpc>
                <a:spcPct val="100000"/>
              </a:lnSpc>
              <a:spcBef>
                <a:spcPts val="0"/>
              </a:spcBef>
              <a:spcAft>
                <a:spcPts val="0"/>
              </a:spcAft>
              <a:buClr>
                <a:srgbClr val="000000"/>
              </a:buClr>
              <a:buSzTx/>
              <a:buFontTx/>
              <a:buNone/>
              <a:tabLst/>
              <a:defRPr/>
            </a:pPr>
            <a:endParaRPr kumimoji="0" lang="en-US" sz="1400" b="0" i="0" u="none" strike="noStrike" kern="0" cap="none" spc="0" normalizeH="0" baseline="0" noProof="0" dirty="0">
              <a:ln>
                <a:noFill/>
              </a:ln>
              <a:solidFill>
                <a:srgbClr val="FFFFFF"/>
              </a:solidFill>
              <a:effectLst/>
              <a:uLnTx/>
              <a:uFillTx/>
              <a:latin typeface="Arial"/>
              <a:ea typeface="+mn-ea"/>
              <a:cs typeface="+mn-cs"/>
              <a:sym typeface="Arial"/>
            </a:endParaRPr>
          </a:p>
        </p:txBody>
      </p:sp>
      <p:sp>
        <p:nvSpPr>
          <p:cNvPr id="3" name="Content Placeholder 2"/>
          <p:cNvSpPr>
            <a:spLocks noGrp="1"/>
          </p:cNvSpPr>
          <p:nvPr>
            <p:ph idx="1"/>
          </p:nvPr>
        </p:nvSpPr>
        <p:spPr>
          <a:xfrm>
            <a:off x="897988" y="339282"/>
            <a:ext cx="10396024" cy="5021179"/>
          </a:xfrm>
          <a:ln>
            <a:noFill/>
          </a:ln>
        </p:spPr>
        <p:txBody>
          <a:bodyPr>
            <a:noAutofit/>
          </a:bodyPr>
          <a:lstStyle/>
          <a:p>
            <a:pPr marL="0" indent="0" algn="ctr">
              <a:spcAft>
                <a:spcPts val="600"/>
              </a:spcAft>
              <a:buNone/>
            </a:pPr>
            <a:r>
              <a:rPr lang="en-US" sz="3600" b="1" dirty="0">
                <a:ln w="10541" cmpd="sng">
                  <a:noFill/>
                  <a:prstDash val="solid"/>
                </a:ln>
                <a:solidFill>
                  <a:schemeClr val="bg1"/>
                </a:solidFill>
              </a:rPr>
              <a:t>AGU’s position statement on data affirms that </a:t>
            </a:r>
          </a:p>
          <a:p>
            <a:pPr marL="0" indent="0" algn="ctr">
              <a:spcAft>
                <a:spcPts val="600"/>
              </a:spcAft>
              <a:buNone/>
            </a:pPr>
            <a:endParaRPr lang="en-US" sz="1800" b="1" dirty="0">
              <a:ln w="10541" cmpd="sng">
                <a:noFill/>
                <a:prstDash val="solid"/>
              </a:ln>
              <a:solidFill>
                <a:schemeClr val="bg1"/>
              </a:solidFill>
            </a:endParaRPr>
          </a:p>
          <a:p>
            <a:pPr marL="0" indent="0" algn="ctr">
              <a:spcAft>
                <a:spcPts val="600"/>
              </a:spcAft>
              <a:buNone/>
            </a:pPr>
            <a:r>
              <a:rPr lang="en-US" sz="3200" b="1" dirty="0">
                <a:ln w="10541" cmpd="sng">
                  <a:noFill/>
                  <a:prstDash val="solid"/>
                </a:ln>
                <a:solidFill>
                  <a:schemeClr val="bg1"/>
                </a:solidFill>
              </a:rPr>
              <a:t>“</a:t>
            </a:r>
            <a:r>
              <a:rPr lang="en-US" sz="3200" b="1" dirty="0">
                <a:ln w="10541" cmpd="sng">
                  <a:noFill/>
                  <a:prstDash val="solid"/>
                </a:ln>
                <a:solidFill>
                  <a:schemeClr val="bg2">
                    <a:lumMod val="50000"/>
                  </a:schemeClr>
                </a:solidFill>
              </a:rPr>
              <a:t>Earth and space science data are a </a:t>
            </a:r>
            <a:r>
              <a:rPr lang="en-US" sz="3200" b="1" dirty="0">
                <a:ln w="10541" cmpd="sng">
                  <a:noFill/>
                  <a:prstDash val="solid"/>
                </a:ln>
                <a:solidFill>
                  <a:schemeClr val="bg1"/>
                </a:solidFill>
              </a:rPr>
              <a:t>world heritage, </a:t>
            </a:r>
            <a:r>
              <a:rPr lang="en-US" sz="3200" b="1" dirty="0">
                <a:ln w="10541" cmpd="sng">
                  <a:noFill/>
                  <a:prstDash val="solid"/>
                </a:ln>
                <a:solidFill>
                  <a:schemeClr val="bg2">
                    <a:lumMod val="50000"/>
                  </a:schemeClr>
                </a:solidFill>
              </a:rPr>
              <a:t>and an essential part of the science ecosystem. All players in the science ecosystem—researchers, repositories, publishers, funders, institutions, etc.—should work to </a:t>
            </a:r>
            <a:r>
              <a:rPr lang="en-US" sz="3200" b="1" dirty="0">
                <a:ln w="10541" cmpd="sng">
                  <a:noFill/>
                  <a:prstDash val="solid"/>
                </a:ln>
                <a:solidFill>
                  <a:schemeClr val="bg1"/>
                </a:solidFill>
              </a:rPr>
              <a:t>ensure that relevant scientific evidence is processed, shared, and used ethically, and is available, preserved, documented, and fairly credited.” </a:t>
            </a:r>
          </a:p>
        </p:txBody>
      </p:sp>
      <p:sp>
        <p:nvSpPr>
          <p:cNvPr id="4" name="Slide Number Placeholder 2"/>
          <p:cNvSpPr>
            <a:spLocks noGrp="1"/>
          </p:cNvSpPr>
          <p:nvPr>
            <p:ph type="sldNum" sz="quarter" idx="4294967295"/>
          </p:nvPr>
        </p:nvSpPr>
        <p:spPr>
          <a:xfrm>
            <a:off x="9347200" y="6464300"/>
            <a:ext cx="2844800" cy="365125"/>
          </a:xfrm>
          <a:prstGeom prst="rect">
            <a:avLst/>
          </a:prstGeom>
        </p:spPr>
        <p:txBody>
          <a:bodyPr vert="horz" lIns="91440" tIns="45720" rIns="91440" bIns="45720" rtlCol="0" anchor="ctr"/>
          <a:lstStyle>
            <a:defPPr>
              <a:defRPr lang="en-US"/>
            </a:defPPr>
            <a:lvl1pPr marL="0" algn="r" defTabSz="914377" rtl="0" eaLnBrk="1" latinLnBrk="0" hangingPunct="1">
              <a:defRPr sz="900" kern="1200">
                <a:solidFill>
                  <a:schemeClr val="tx1">
                    <a:tint val="75000"/>
                  </a:schemeClr>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marL="0" marR="0" lvl="0" indent="0" algn="r" defTabSz="914377" rtl="0" eaLnBrk="1" fontAlgn="auto" latinLnBrk="0" hangingPunct="1">
              <a:lnSpc>
                <a:spcPct val="100000"/>
              </a:lnSpc>
              <a:spcBef>
                <a:spcPts val="0"/>
              </a:spcBef>
              <a:spcAft>
                <a:spcPts val="0"/>
              </a:spcAft>
              <a:buClr>
                <a:srgbClr val="000000"/>
              </a:buClr>
              <a:buSzTx/>
              <a:buFontTx/>
              <a:buNone/>
              <a:tabLst/>
              <a:defRPr/>
            </a:pPr>
            <a:fld id="{F44F923B-FC71-9144-8FBA-BE66D401AE12}" type="slidenum">
              <a:rPr kumimoji="0" lang="en-US" sz="900" b="0" i="0" u="none" strike="noStrike" kern="1200" cap="none" spc="0" normalizeH="0" baseline="0" noProof="0">
                <a:ln>
                  <a:noFill/>
                </a:ln>
                <a:solidFill>
                  <a:prstClr val="black">
                    <a:tint val="75000"/>
                  </a:prstClr>
                </a:solidFill>
                <a:effectLst/>
                <a:uLnTx/>
                <a:uFillTx/>
                <a:latin typeface="Arial"/>
                <a:ea typeface="+mn-ea"/>
                <a:cs typeface="+mn-cs"/>
                <a:sym typeface="Arial"/>
              </a:rPr>
              <a:pPr marL="0" marR="0" lvl="0" indent="0" algn="r" defTabSz="914377" rtl="0" eaLnBrk="1" fontAlgn="auto" latinLnBrk="0" hangingPunct="1">
                <a:lnSpc>
                  <a:spcPct val="100000"/>
                </a:lnSpc>
                <a:spcBef>
                  <a:spcPts val="0"/>
                </a:spcBef>
                <a:spcAft>
                  <a:spcPts val="0"/>
                </a:spcAft>
                <a:buClr>
                  <a:srgbClr val="000000"/>
                </a:buClr>
                <a:buSzTx/>
                <a:buFontTx/>
                <a:buNone/>
                <a:tabLst/>
                <a:defRPr/>
              </a:pPr>
              <a:t>3</a:t>
            </a:fld>
            <a:endParaRPr kumimoji="0" lang="en-US" sz="900" b="0" i="0" u="none" strike="noStrike" kern="1200" cap="none" spc="0" normalizeH="0" baseline="0" noProof="0" dirty="0">
              <a:ln>
                <a:noFill/>
              </a:ln>
              <a:solidFill>
                <a:srgbClr val="3F3F3F">
                  <a:tint val="75000"/>
                </a:srgbClr>
              </a:solidFill>
              <a:effectLst/>
              <a:uLnTx/>
              <a:uFillTx/>
              <a:latin typeface="Arial"/>
              <a:ea typeface="+mn-ea"/>
              <a:cs typeface="+mn-cs"/>
              <a:sym typeface="Arial"/>
            </a:endParaRPr>
          </a:p>
        </p:txBody>
      </p:sp>
      <p:sp>
        <p:nvSpPr>
          <p:cNvPr id="2" name="TextBox 1">
            <a:extLst>
              <a:ext uri="{FF2B5EF4-FFF2-40B4-BE49-F238E27FC236}">
                <a16:creationId xmlns:a16="http://schemas.microsoft.com/office/drawing/2014/main" id="{E0C4E2BE-03E5-294F-9E52-3AA97BD0FDD2}"/>
              </a:ext>
            </a:extLst>
          </p:cNvPr>
          <p:cNvSpPr txBox="1"/>
          <p:nvPr/>
        </p:nvSpPr>
        <p:spPr>
          <a:xfrm>
            <a:off x="175043" y="6325688"/>
            <a:ext cx="10396024" cy="307777"/>
          </a:xfrm>
          <a:prstGeom prst="rect">
            <a:avLst/>
          </a:prstGeom>
          <a:noFill/>
        </p:spPr>
        <p:txBody>
          <a:bodyPr wrap="square" rtlCol="0">
            <a:spAutoFit/>
          </a:bodyPr>
          <a:lstStyle/>
          <a:p>
            <a:pPr marL="0" marR="0" lvl="0" indent="0" algn="l" defTabSz="1219170" rtl="0" eaLnBrk="1" fontAlgn="auto" latinLnBrk="0" hangingPunct="1">
              <a:lnSpc>
                <a:spcPct val="100000"/>
              </a:lnSpc>
              <a:spcBef>
                <a:spcPts val="0"/>
              </a:spcBef>
              <a:spcAft>
                <a:spcPts val="0"/>
              </a:spcAft>
              <a:buClr>
                <a:srgbClr val="000000"/>
              </a:buClr>
              <a:buSzTx/>
              <a:buFontTx/>
              <a:buNone/>
              <a:tabLst/>
              <a:defRPr/>
            </a:pP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https://</a:t>
            </a:r>
            <a:r>
              <a:rPr kumimoji="0" lang="en-US" sz="1400" b="0" i="0" u="none" strike="noStrike" kern="0" cap="none" spc="0" normalizeH="0" baseline="0" noProof="0" dirty="0" err="1">
                <a:ln>
                  <a:noFill/>
                </a:ln>
                <a:solidFill>
                  <a:srgbClr val="FFFFFF"/>
                </a:solidFill>
                <a:effectLst/>
                <a:uLnTx/>
                <a:uFillTx/>
                <a:latin typeface="Arial"/>
                <a:ea typeface="+mn-ea"/>
                <a:cs typeface="Arial"/>
                <a:sym typeface="Arial"/>
              </a:rPr>
              <a:t>www.agu.org</a:t>
            </a:r>
            <a:r>
              <a:rPr kumimoji="0" lang="en-US" sz="1400" b="0" i="0" u="none" strike="noStrike" kern="0" cap="none" spc="0" normalizeH="0" baseline="0" noProof="0" dirty="0">
                <a:ln>
                  <a:noFill/>
                </a:ln>
                <a:solidFill>
                  <a:srgbClr val="FFFFFF"/>
                </a:solidFill>
                <a:effectLst/>
                <a:uLnTx/>
                <a:uFillTx/>
                <a:latin typeface="Arial"/>
                <a:ea typeface="+mn-ea"/>
                <a:cs typeface="Arial"/>
                <a:sym typeface="Arial"/>
              </a:rPr>
              <a:t>/Share-and-Advocate/Share/Policymakers/Position-Statements/</a:t>
            </a:r>
            <a:r>
              <a:rPr kumimoji="0" lang="en-US" sz="1400" b="0" i="0" u="none" strike="noStrike" kern="0" cap="none" spc="0" normalizeH="0" baseline="0" noProof="0" dirty="0" err="1">
                <a:ln>
                  <a:noFill/>
                </a:ln>
                <a:solidFill>
                  <a:srgbClr val="FFFFFF"/>
                </a:solidFill>
                <a:effectLst/>
                <a:uLnTx/>
                <a:uFillTx/>
                <a:latin typeface="Arial"/>
                <a:ea typeface="+mn-ea"/>
                <a:cs typeface="Arial"/>
                <a:sym typeface="Arial"/>
              </a:rPr>
              <a:t>Position_Data</a:t>
            </a:r>
            <a:endParaRPr kumimoji="0" lang="en-US" sz="1400" b="0" i="0" u="none" strike="noStrike" kern="0" cap="none" spc="0" normalizeH="0" baseline="0" noProof="0" dirty="0">
              <a:ln>
                <a:noFill/>
              </a:ln>
              <a:solidFill>
                <a:srgbClr val="FFFFFF"/>
              </a:solidFill>
              <a:effectLst/>
              <a:uLnTx/>
              <a:uFillTx/>
              <a:latin typeface="Arial"/>
              <a:ea typeface="+mn-ea"/>
              <a:cs typeface="Arial"/>
              <a:sym typeface="Arial"/>
            </a:endParaRPr>
          </a:p>
        </p:txBody>
      </p:sp>
      <p:sp>
        <p:nvSpPr>
          <p:cNvPr id="5" name="TextBox 4">
            <a:extLst>
              <a:ext uri="{FF2B5EF4-FFF2-40B4-BE49-F238E27FC236}">
                <a16:creationId xmlns:a16="http://schemas.microsoft.com/office/drawing/2014/main" id="{279151A8-0137-AF48-920C-4539E6D9B974}"/>
              </a:ext>
            </a:extLst>
          </p:cNvPr>
          <p:cNvSpPr txBox="1"/>
          <p:nvPr/>
        </p:nvSpPr>
        <p:spPr>
          <a:xfrm>
            <a:off x="472909" y="5499073"/>
            <a:ext cx="11227131" cy="657450"/>
          </a:xfrm>
          <a:prstGeom prst="rect">
            <a:avLst/>
          </a:prstGeom>
          <a:noFill/>
        </p:spPr>
        <p:txBody>
          <a:bodyPr wrap="square" rtlCol="0">
            <a:spAutoFit/>
          </a:bodyPr>
          <a:lstStyle/>
          <a:p>
            <a:r>
              <a:rPr lang="en-US" dirty="0">
                <a:solidFill>
                  <a:srgbClr val="FFFF00"/>
                </a:solidFill>
              </a:rPr>
              <a:t>Data and other research artefacts, such as physical samples, software, models, methods, and algorithms, are all part of the science ecosystem and essential for research</a:t>
            </a:r>
          </a:p>
        </p:txBody>
      </p:sp>
    </p:spTree>
    <p:extLst>
      <p:ext uri="{BB962C8B-B14F-4D97-AF65-F5344CB8AC3E}">
        <p14:creationId xmlns:p14="http://schemas.microsoft.com/office/powerpoint/2010/main" val="1255156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CBB2F3-78C6-0244-A5CC-D50FD6B3784C}"/>
              </a:ext>
            </a:extLst>
          </p:cNvPr>
          <p:cNvSpPr>
            <a:spLocks noGrp="1"/>
          </p:cNvSpPr>
          <p:nvPr>
            <p:ph type="body" sz="quarter" idx="10"/>
          </p:nvPr>
        </p:nvSpPr>
        <p:spPr>
          <a:xfrm>
            <a:off x="467593" y="1331657"/>
            <a:ext cx="5705162" cy="4626741"/>
          </a:xfrm>
        </p:spPr>
        <p:txBody>
          <a:bodyPr>
            <a:normAutofit fontScale="92500" lnSpcReduction="20000"/>
          </a:bodyPr>
          <a:lstStyle/>
          <a:p>
            <a:r>
              <a:rPr lang="en-US" b="1" dirty="0"/>
              <a:t>Share – Link – Cite</a:t>
            </a:r>
          </a:p>
          <a:p>
            <a:endParaRPr lang="en-US" b="1" dirty="0"/>
          </a:p>
          <a:p>
            <a:r>
              <a:rPr lang="en-US" dirty="0"/>
              <a:t>Working with publishers and other partners to boost effective sharing of research data: </a:t>
            </a:r>
          </a:p>
          <a:p>
            <a:endParaRPr lang="en-US" dirty="0"/>
          </a:p>
          <a:p>
            <a:r>
              <a:rPr lang="en-US" b="1" dirty="0"/>
              <a:t>SHARE</a:t>
            </a:r>
            <a:r>
              <a:rPr lang="en-US" dirty="0"/>
              <a:t>: </a:t>
            </a:r>
          </a:p>
          <a:p>
            <a:r>
              <a:rPr lang="en-US" dirty="0"/>
              <a:t>Increase the number of journals with data policies and articles with Data Availability Statements (DAS)</a:t>
            </a:r>
          </a:p>
          <a:p>
            <a:endParaRPr lang="en-US" dirty="0"/>
          </a:p>
          <a:p>
            <a:r>
              <a:rPr lang="en-US" b="1" dirty="0"/>
              <a:t>LINK:</a:t>
            </a:r>
            <a:r>
              <a:rPr lang="en-US" dirty="0"/>
              <a:t> </a:t>
            </a:r>
          </a:p>
          <a:p>
            <a:r>
              <a:rPr lang="en-US" dirty="0"/>
              <a:t>Increase the number of journals that deposit the data links to the </a:t>
            </a:r>
            <a:r>
              <a:rPr lang="en-US" u="sng" dirty="0">
                <a:hlinkClick r:id="rId3"/>
              </a:rPr>
              <a:t>SCHOLIX</a:t>
            </a:r>
            <a:r>
              <a:rPr lang="en-US" dirty="0"/>
              <a:t> framework</a:t>
            </a:r>
          </a:p>
          <a:p>
            <a:endParaRPr lang="en-US" dirty="0"/>
          </a:p>
          <a:p>
            <a:r>
              <a:rPr lang="en-US" b="1" dirty="0"/>
              <a:t>CITE:</a:t>
            </a:r>
            <a:r>
              <a:rPr lang="en-US" dirty="0"/>
              <a:t> </a:t>
            </a:r>
          </a:p>
          <a:p>
            <a:r>
              <a:rPr lang="en-US" dirty="0"/>
              <a:t>Increase the citations to datasets along the </a:t>
            </a:r>
            <a:r>
              <a:rPr lang="en-US" u="sng" dirty="0">
                <a:hlinkClick r:id="rId4"/>
              </a:rPr>
              <a:t>Joint Declaration of Data Citation Principles</a:t>
            </a:r>
            <a:endParaRPr lang="en-US" dirty="0"/>
          </a:p>
          <a:p>
            <a:endParaRPr lang="en-US" dirty="0"/>
          </a:p>
        </p:txBody>
      </p:sp>
      <p:sp>
        <p:nvSpPr>
          <p:cNvPr id="6" name="Text Placeholder 5">
            <a:extLst>
              <a:ext uri="{FF2B5EF4-FFF2-40B4-BE49-F238E27FC236}">
                <a16:creationId xmlns:a16="http://schemas.microsoft.com/office/drawing/2014/main" id="{383CCE00-D0F9-3B4B-8596-2E1EFE6F4470}"/>
              </a:ext>
            </a:extLst>
          </p:cNvPr>
          <p:cNvSpPr>
            <a:spLocks noGrp="1"/>
          </p:cNvSpPr>
          <p:nvPr>
            <p:ph type="body" sz="quarter" idx="11"/>
          </p:nvPr>
        </p:nvSpPr>
        <p:spPr>
          <a:xfrm>
            <a:off x="858838" y="511960"/>
            <a:ext cx="9680575" cy="819697"/>
          </a:xfrm>
        </p:spPr>
        <p:txBody>
          <a:bodyPr/>
          <a:lstStyle/>
          <a:p>
            <a:r>
              <a:rPr lang="en-US" dirty="0"/>
              <a:t>STM 2020 Research Data Year</a:t>
            </a:r>
          </a:p>
        </p:txBody>
      </p:sp>
      <p:pic>
        <p:nvPicPr>
          <p:cNvPr id="5" name="Picture 4" descr="A close up of a sign&#10;&#10;Description automatically generated">
            <a:extLst>
              <a:ext uri="{FF2B5EF4-FFF2-40B4-BE49-F238E27FC236}">
                <a16:creationId xmlns:a16="http://schemas.microsoft.com/office/drawing/2014/main" id="{96268F2B-394E-4341-9CB6-26462B3420A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57309" y="644511"/>
            <a:ext cx="2673350" cy="1301750"/>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0976F3F7-B810-C646-A75C-595964B0E12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60043" y="2140835"/>
            <a:ext cx="5951539" cy="4357014"/>
          </a:xfrm>
          <a:prstGeom prst="rect">
            <a:avLst/>
          </a:prstGeom>
        </p:spPr>
      </p:pic>
      <p:sp>
        <p:nvSpPr>
          <p:cNvPr id="9" name="TextBox 8">
            <a:extLst>
              <a:ext uri="{FF2B5EF4-FFF2-40B4-BE49-F238E27FC236}">
                <a16:creationId xmlns:a16="http://schemas.microsoft.com/office/drawing/2014/main" id="{685BA311-FA30-D149-A822-3BF05FB05CE1}"/>
              </a:ext>
            </a:extLst>
          </p:cNvPr>
          <p:cNvSpPr txBox="1"/>
          <p:nvPr/>
        </p:nvSpPr>
        <p:spPr>
          <a:xfrm>
            <a:off x="8503404" y="6451797"/>
            <a:ext cx="3688596" cy="369332"/>
          </a:xfrm>
          <a:prstGeom prst="rect">
            <a:avLst/>
          </a:prstGeom>
          <a:noFill/>
        </p:spPr>
        <p:txBody>
          <a:bodyPr wrap="square" rtlCol="0">
            <a:spAutoFit/>
          </a:bodyPr>
          <a:lstStyle/>
          <a:p>
            <a:r>
              <a:rPr lang="en-US" dirty="0"/>
              <a:t>https://</a:t>
            </a:r>
            <a:r>
              <a:rPr lang="en-US" dirty="0" err="1"/>
              <a:t>www.stm-researchdata.org</a:t>
            </a:r>
            <a:endParaRPr lang="en-US" dirty="0"/>
          </a:p>
        </p:txBody>
      </p:sp>
      <p:sp>
        <p:nvSpPr>
          <p:cNvPr id="2" name="TextBox 1">
            <a:extLst>
              <a:ext uri="{FF2B5EF4-FFF2-40B4-BE49-F238E27FC236}">
                <a16:creationId xmlns:a16="http://schemas.microsoft.com/office/drawing/2014/main" id="{E7F0DB6F-3F8E-454D-9839-98A12A4142A2}"/>
              </a:ext>
            </a:extLst>
          </p:cNvPr>
          <p:cNvSpPr txBox="1"/>
          <p:nvPr/>
        </p:nvSpPr>
        <p:spPr>
          <a:xfrm>
            <a:off x="858838" y="5875039"/>
            <a:ext cx="5201205" cy="944234"/>
          </a:xfrm>
          <a:prstGeom prst="rect">
            <a:avLst/>
          </a:prstGeom>
          <a:noFill/>
        </p:spPr>
        <p:txBody>
          <a:bodyPr wrap="square" rtlCol="0">
            <a:spAutoFit/>
          </a:bodyPr>
          <a:lstStyle/>
          <a:p>
            <a:r>
              <a:rPr lang="en-US" dirty="0">
                <a:hlinkClick r:id="rId7"/>
              </a:rPr>
              <a:t>https://scholarlykitchen.sspnet.org/2018/12/12/making-magic-happen-implementing-and-contributing-data-citations-in-support-of-todays-scholarship/</a:t>
            </a:r>
            <a:endParaRPr lang="en-US" dirty="0"/>
          </a:p>
        </p:txBody>
      </p:sp>
    </p:spTree>
    <p:extLst>
      <p:ext uri="{BB962C8B-B14F-4D97-AF65-F5344CB8AC3E}">
        <p14:creationId xmlns:p14="http://schemas.microsoft.com/office/powerpoint/2010/main" val="4154479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81FE0F-DC55-8E44-8E6D-9B3D951388C8}"/>
              </a:ext>
            </a:extLst>
          </p:cNvPr>
          <p:cNvSpPr>
            <a:spLocks noGrp="1"/>
          </p:cNvSpPr>
          <p:nvPr>
            <p:ph type="body" sz="quarter" idx="10"/>
          </p:nvPr>
        </p:nvSpPr>
        <p:spPr/>
        <p:txBody>
          <a:bodyPr/>
          <a:lstStyle/>
          <a:p>
            <a:endParaRPr lang="en-US"/>
          </a:p>
        </p:txBody>
      </p:sp>
      <p:sp>
        <p:nvSpPr>
          <p:cNvPr id="3" name="Text Placeholder 2">
            <a:extLst>
              <a:ext uri="{FF2B5EF4-FFF2-40B4-BE49-F238E27FC236}">
                <a16:creationId xmlns:a16="http://schemas.microsoft.com/office/drawing/2014/main" id="{3BBDC5CB-0D09-5547-B851-C51227B252F3}"/>
              </a:ext>
            </a:extLst>
          </p:cNvPr>
          <p:cNvSpPr>
            <a:spLocks noGrp="1"/>
          </p:cNvSpPr>
          <p:nvPr>
            <p:ph type="body" sz="quarter" idx="11"/>
          </p:nvPr>
        </p:nvSpPr>
        <p:spPr/>
        <p:txBody>
          <a:bodyPr/>
          <a:lstStyle/>
          <a:p>
            <a:endParaRPr lang="en-US"/>
          </a:p>
        </p:txBody>
      </p:sp>
      <p:pic>
        <p:nvPicPr>
          <p:cNvPr id="5" name="Picture 4" descr="A screenshot of a social media post&#10;&#10;Description automatically generated">
            <a:extLst>
              <a:ext uri="{FF2B5EF4-FFF2-40B4-BE49-F238E27FC236}">
                <a16:creationId xmlns:a16="http://schemas.microsoft.com/office/drawing/2014/main" id="{3D205850-1AF8-7046-8E2C-502FF62462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838" y="0"/>
            <a:ext cx="10132695" cy="6858000"/>
          </a:xfrm>
          <a:prstGeom prst="rect">
            <a:avLst/>
          </a:prstGeom>
        </p:spPr>
      </p:pic>
    </p:spTree>
    <p:extLst>
      <p:ext uri="{BB962C8B-B14F-4D97-AF65-F5344CB8AC3E}">
        <p14:creationId xmlns:p14="http://schemas.microsoft.com/office/powerpoint/2010/main" val="3917214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42CA92A-6A9F-DD41-B138-87E8744687D4}"/>
              </a:ext>
            </a:extLst>
          </p:cNvPr>
          <p:cNvSpPr>
            <a:spLocks noGrp="1"/>
          </p:cNvSpPr>
          <p:nvPr>
            <p:ph type="body" sz="quarter" idx="10"/>
          </p:nvPr>
        </p:nvSpPr>
        <p:spPr/>
        <p:txBody>
          <a:bodyPr/>
          <a:lstStyle/>
          <a:p>
            <a:endParaRPr lang="en-US"/>
          </a:p>
        </p:txBody>
      </p:sp>
      <p:sp>
        <p:nvSpPr>
          <p:cNvPr id="3" name="Text Placeholder 2">
            <a:extLst>
              <a:ext uri="{FF2B5EF4-FFF2-40B4-BE49-F238E27FC236}">
                <a16:creationId xmlns:a16="http://schemas.microsoft.com/office/drawing/2014/main" id="{59CC80DF-B5F4-7240-B4D0-ACAB7D6F7999}"/>
              </a:ext>
            </a:extLst>
          </p:cNvPr>
          <p:cNvSpPr>
            <a:spLocks noGrp="1"/>
          </p:cNvSpPr>
          <p:nvPr>
            <p:ph type="body" sz="quarter" idx="11"/>
          </p:nvPr>
        </p:nvSpPr>
        <p:spPr/>
        <p:txBody>
          <a:bodyPr/>
          <a:lstStyle/>
          <a:p>
            <a:endParaRPr lang="en-US"/>
          </a:p>
        </p:txBody>
      </p:sp>
      <p:pic>
        <p:nvPicPr>
          <p:cNvPr id="5" name="Picture 4" descr="A screenshot of a social media post&#10;&#10;Description automatically generated">
            <a:extLst>
              <a:ext uri="{FF2B5EF4-FFF2-40B4-BE49-F238E27FC236}">
                <a16:creationId xmlns:a16="http://schemas.microsoft.com/office/drawing/2014/main" id="{EE3B26F5-1773-2041-99D9-5E0872C25B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634" y="0"/>
            <a:ext cx="12062732" cy="6858000"/>
          </a:xfrm>
          <a:prstGeom prst="rect">
            <a:avLst/>
          </a:prstGeom>
        </p:spPr>
      </p:pic>
      <p:sp>
        <p:nvSpPr>
          <p:cNvPr id="6" name="TextBox 5">
            <a:extLst>
              <a:ext uri="{FF2B5EF4-FFF2-40B4-BE49-F238E27FC236}">
                <a16:creationId xmlns:a16="http://schemas.microsoft.com/office/drawing/2014/main" id="{2CD25AB1-245A-E140-AAF8-C8469789D251}"/>
              </a:ext>
            </a:extLst>
          </p:cNvPr>
          <p:cNvSpPr txBox="1"/>
          <p:nvPr/>
        </p:nvSpPr>
        <p:spPr>
          <a:xfrm>
            <a:off x="4629873" y="4190035"/>
            <a:ext cx="7497493" cy="2800767"/>
          </a:xfrm>
          <a:prstGeom prst="rect">
            <a:avLst/>
          </a:prstGeom>
          <a:noFill/>
        </p:spPr>
        <p:txBody>
          <a:bodyPr wrap="square" rtlCol="0">
            <a:spAutoFit/>
          </a:bodyPr>
          <a:lstStyle/>
          <a:p>
            <a:pPr fontAlgn="base"/>
            <a:r>
              <a:rPr lang="en-US" sz="1600" b="1" i="1" dirty="0"/>
              <a:t>Q 2.9. My data are mostly model output or are derived summary figures based on numerous model runs and outputs. The collective output could easily exceed 1 TB. What am I required to deposit?</a:t>
            </a:r>
            <a:endParaRPr lang="en-US" sz="1600" b="1" dirty="0"/>
          </a:p>
          <a:p>
            <a:pPr fontAlgn="base"/>
            <a:r>
              <a:rPr lang="en-US" sz="1600" b="1" dirty="0"/>
              <a:t>A. </a:t>
            </a:r>
            <a:r>
              <a:rPr lang="en-US" sz="1600" dirty="0"/>
              <a:t>Please see section 3 below on how to cite and deposit software. If you are part of a modeling center that has a standard archiving plan for models and run output, please follow that plan (such centers are an acceptable repository). In general, the most important information to provide on models is the code (and version used) and unique configurations, any input parameters, run files, and a description of the overall run environment and parameter space tested. Representative output can also be deposited, ideally key data that form the figures included in the paper.</a:t>
            </a:r>
          </a:p>
          <a:p>
            <a:endParaRPr lang="en-US" sz="1600" dirty="0"/>
          </a:p>
        </p:txBody>
      </p:sp>
    </p:spTree>
    <p:extLst>
      <p:ext uri="{BB962C8B-B14F-4D97-AF65-F5344CB8AC3E}">
        <p14:creationId xmlns:p14="http://schemas.microsoft.com/office/powerpoint/2010/main" val="2157921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reenshot of a cell phone&#10;&#10;Description automatically generated">
            <a:extLst>
              <a:ext uri="{FF2B5EF4-FFF2-40B4-BE49-F238E27FC236}">
                <a16:creationId xmlns:a16="http://schemas.microsoft.com/office/drawing/2014/main" id="{312450E8-B36B-A044-BC73-79080A7B74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401378" cy="6858000"/>
          </a:xfrm>
          <a:prstGeom prst="rect">
            <a:avLst/>
          </a:prstGeom>
        </p:spPr>
      </p:pic>
      <p:sp>
        <p:nvSpPr>
          <p:cNvPr id="7" name="TextBox 6">
            <a:extLst>
              <a:ext uri="{FF2B5EF4-FFF2-40B4-BE49-F238E27FC236}">
                <a16:creationId xmlns:a16="http://schemas.microsoft.com/office/drawing/2014/main" id="{5CDD0A53-144A-D648-8F84-80A9001F6B35}"/>
              </a:ext>
            </a:extLst>
          </p:cNvPr>
          <p:cNvSpPr txBox="1"/>
          <p:nvPr/>
        </p:nvSpPr>
        <p:spPr>
          <a:xfrm>
            <a:off x="2440262" y="49467"/>
            <a:ext cx="8325175" cy="369332"/>
          </a:xfrm>
          <a:prstGeom prst="rect">
            <a:avLst/>
          </a:prstGeom>
          <a:solidFill>
            <a:srgbClr val="D88330"/>
          </a:solid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3744"/>
                </a:solidFill>
                <a:effectLst/>
                <a:uLnTx/>
                <a:uFillTx/>
                <a:latin typeface="Calibri"/>
                <a:ea typeface="+mn-ea"/>
                <a:cs typeface="+mn-cs"/>
              </a:rPr>
              <a:t>https://</a:t>
            </a:r>
            <a:r>
              <a:rPr kumimoji="0" lang="en-US" sz="1800" b="0" i="0" u="none" strike="noStrike" kern="1200" cap="none" spc="0" normalizeH="0" baseline="0" noProof="0" dirty="0" err="1">
                <a:ln>
                  <a:noFill/>
                </a:ln>
                <a:solidFill>
                  <a:srgbClr val="003744"/>
                </a:solidFill>
                <a:effectLst/>
                <a:uLnTx/>
                <a:uFillTx/>
                <a:latin typeface="Calibri"/>
                <a:ea typeface="+mn-ea"/>
                <a:cs typeface="+mn-cs"/>
              </a:rPr>
              <a:t>www.agu.org</a:t>
            </a:r>
            <a:r>
              <a:rPr kumimoji="0" lang="en-US" sz="1800" b="0" i="0" u="none" strike="noStrike" kern="1200" cap="none" spc="0" normalizeH="0" baseline="0" noProof="0" dirty="0">
                <a:ln>
                  <a:noFill/>
                </a:ln>
                <a:solidFill>
                  <a:srgbClr val="003744"/>
                </a:solidFill>
                <a:effectLst/>
                <a:uLnTx/>
                <a:uFillTx/>
                <a:latin typeface="Calibri"/>
                <a:ea typeface="+mn-ea"/>
                <a:cs typeface="+mn-cs"/>
              </a:rPr>
              <a:t>/Publish-with-AGU/Publish/Author-Resources/Data-for-Authors</a:t>
            </a:r>
          </a:p>
        </p:txBody>
      </p:sp>
      <p:sp>
        <p:nvSpPr>
          <p:cNvPr id="10" name="Donut 9">
            <a:extLst>
              <a:ext uri="{FF2B5EF4-FFF2-40B4-BE49-F238E27FC236}">
                <a16:creationId xmlns:a16="http://schemas.microsoft.com/office/drawing/2014/main" id="{402428D9-E5F6-FE4C-817D-75A4B4DC63B1}"/>
              </a:ext>
            </a:extLst>
          </p:cNvPr>
          <p:cNvSpPr/>
          <p:nvPr/>
        </p:nvSpPr>
        <p:spPr>
          <a:xfrm>
            <a:off x="3176337" y="5926011"/>
            <a:ext cx="2303646" cy="933650"/>
          </a:xfrm>
          <a:prstGeom prst="donut">
            <a:avLst/>
          </a:prstGeom>
          <a:gradFill>
            <a:gsLst>
              <a:gs pos="0">
                <a:schemeClr val="accent1">
                  <a:tint val="100000"/>
                  <a:shade val="100000"/>
                  <a:satMod val="130000"/>
                  <a:alpha val="0"/>
                </a:schemeClr>
              </a:gs>
              <a:gs pos="100000">
                <a:schemeClr val="accent1">
                  <a:tint val="50000"/>
                  <a:shade val="100000"/>
                  <a:satMod val="35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12" name="TextBox 11">
            <a:extLst>
              <a:ext uri="{FF2B5EF4-FFF2-40B4-BE49-F238E27FC236}">
                <a16:creationId xmlns:a16="http://schemas.microsoft.com/office/drawing/2014/main" id="{41DE22C3-4B94-764D-BAE5-3F187CC6DC25}"/>
              </a:ext>
            </a:extLst>
          </p:cNvPr>
          <p:cNvSpPr txBox="1"/>
          <p:nvPr/>
        </p:nvSpPr>
        <p:spPr>
          <a:xfrm>
            <a:off x="7584259" y="3722520"/>
            <a:ext cx="4693640" cy="1200329"/>
          </a:xfrm>
          <a:prstGeom prst="rect">
            <a:avLst/>
          </a:prstGeom>
          <a:noFill/>
        </p:spPr>
        <p:txBody>
          <a:bodyPr wrap="square" rtlCol="0">
            <a:spAutoFit/>
          </a:bodyPr>
          <a:lstStyle/>
          <a:p>
            <a:pPr marL="285750" indent="-285750">
              <a:buFont typeface="Arial" panose="020B0604020202020204" pitchFamily="34" charset="0"/>
              <a:buChar char="•"/>
            </a:pPr>
            <a:r>
              <a:rPr lang="en-US" dirty="0"/>
              <a:t>Separate Data Availability Statements Now Required (not part of acknowledgments)</a:t>
            </a:r>
          </a:p>
          <a:p>
            <a:pPr marL="285750" indent="-285750">
              <a:buFont typeface="Arial" panose="020B0604020202020204" pitchFamily="34" charset="0"/>
              <a:buChar char="•"/>
            </a:pPr>
            <a:r>
              <a:rPr lang="en-US"/>
              <a:t>Data </a:t>
            </a:r>
            <a:r>
              <a:rPr lang="en-US" dirty="0"/>
              <a:t>Citations Required; Software/model citations encouraged</a:t>
            </a:r>
          </a:p>
        </p:txBody>
      </p:sp>
    </p:spTree>
    <p:extLst>
      <p:ext uri="{BB962C8B-B14F-4D97-AF65-F5344CB8AC3E}">
        <p14:creationId xmlns:p14="http://schemas.microsoft.com/office/powerpoint/2010/main" val="900546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E6DBBC1-03AB-294D-9298-BBE6088A09DB}"/>
              </a:ext>
            </a:extLst>
          </p:cNvPr>
          <p:cNvSpPr>
            <a:spLocks noGrp="1"/>
          </p:cNvSpPr>
          <p:nvPr>
            <p:ph type="body" sz="quarter" idx="11"/>
          </p:nvPr>
        </p:nvSpPr>
        <p:spPr>
          <a:xfrm>
            <a:off x="772211" y="267846"/>
            <a:ext cx="10563140" cy="476433"/>
          </a:xfrm>
        </p:spPr>
        <p:txBody>
          <a:bodyPr>
            <a:normAutofit fontScale="85000" lnSpcReduction="10000"/>
          </a:bodyPr>
          <a:lstStyle/>
          <a:p>
            <a:r>
              <a:rPr lang="en-US" b="1" dirty="0"/>
              <a:t>Guidelines for authors where research is primarily based on models</a:t>
            </a:r>
          </a:p>
          <a:p>
            <a:endParaRPr lang="en-US" dirty="0"/>
          </a:p>
        </p:txBody>
      </p:sp>
      <p:sp>
        <p:nvSpPr>
          <p:cNvPr id="4" name="Text Placeholder 3">
            <a:extLst>
              <a:ext uri="{FF2B5EF4-FFF2-40B4-BE49-F238E27FC236}">
                <a16:creationId xmlns:a16="http://schemas.microsoft.com/office/drawing/2014/main" id="{04BCF242-B0F1-AC42-BBB8-B50783695C7C}"/>
              </a:ext>
            </a:extLst>
          </p:cNvPr>
          <p:cNvSpPr txBox="1">
            <a:spLocks noGrp="1"/>
          </p:cNvSpPr>
          <p:nvPr>
            <p:ph type="body" sz="quarter" idx="10"/>
          </p:nvPr>
        </p:nvSpPr>
        <p:spPr>
          <a:xfrm>
            <a:off x="856649" y="1087543"/>
            <a:ext cx="10058399" cy="5632311"/>
          </a:xfrm>
          <a:prstGeom prst="rect">
            <a:avLst/>
          </a:prstGeom>
          <a:noFill/>
        </p:spPr>
        <p:txBody>
          <a:bodyPr wrap="square" rtlCol="0">
            <a:spAutoFit/>
          </a:bodyPr>
          <a:lstStyle/>
          <a:p>
            <a:r>
              <a:rPr lang="en-US" sz="1200" dirty="0"/>
              <a:t>When the primary data for the research comes from model simulations, follow these guidelines:</a:t>
            </a:r>
          </a:p>
          <a:p>
            <a:r>
              <a:rPr lang="en-US" sz="1200" b="1" dirty="0"/>
              <a:t>Citation of the model.</a:t>
            </a:r>
            <a:endParaRPr lang="en-US" sz="1200" dirty="0"/>
          </a:p>
          <a:p>
            <a:pPr lvl="1"/>
            <a:r>
              <a:rPr lang="en-US" sz="1200" dirty="0"/>
              <a:t>BEST OPTION: Cite the model using a software repository that registers the version used for the paper with a globally resolvable persistent identifiers (e.g. Digital Object Identifier) and metadata that describes the model using community standards.</a:t>
            </a:r>
          </a:p>
          <a:p>
            <a:pPr lvl="1"/>
            <a:r>
              <a:rPr lang="en-US" sz="1200" dirty="0"/>
              <a:t> GOOD OPTION: Cite the model, including the version information, using a general repository (e.g. </a:t>
            </a:r>
            <a:r>
              <a:rPr lang="en-US" sz="1200" dirty="0" err="1"/>
              <a:t>Zenodo</a:t>
            </a:r>
            <a:r>
              <a:rPr lang="en-US" sz="1200" dirty="0"/>
              <a:t> option for GitHub). The repository entry should include along with the model 1) a descriptive file (e.g. metadata) that preferably follows a standard appropriate for your community, 2) a preferred citation that accurately captures the authors/creators of the model.</a:t>
            </a:r>
          </a:p>
          <a:p>
            <a:pPr lvl="1"/>
            <a:r>
              <a:rPr lang="en-US" sz="1200" dirty="0"/>
              <a:t> ACCEPTABLE OPTION: Cite the publication where the model is described with information about the version used for this paper.</a:t>
            </a:r>
          </a:p>
          <a:p>
            <a:r>
              <a:rPr lang="en-US" sz="1200" b="1" dirty="0"/>
              <a:t>Description of the model.</a:t>
            </a:r>
            <a:endParaRPr lang="en-US" sz="1200" dirty="0"/>
          </a:p>
          <a:p>
            <a:pPr lvl="1"/>
            <a:r>
              <a:rPr lang="en-US" sz="1200" dirty="0"/>
              <a:t>Include a description of the model in the text of the paper that is adequate to support reproducibility.</a:t>
            </a:r>
          </a:p>
          <a:p>
            <a:r>
              <a:rPr lang="en-US" sz="1200" b="1" dirty="0"/>
              <a:t>Information about the configuration/parameters used to run the model.</a:t>
            </a:r>
            <a:endParaRPr lang="en-US" sz="1200" dirty="0"/>
          </a:p>
          <a:p>
            <a:pPr lvl="1"/>
            <a:r>
              <a:rPr lang="en-US" sz="1200" dirty="0"/>
              <a:t>This information should be included in the paper text as well as providing the script used. The scripted should be cited, and preserved in a trusted repository. Any forcing datasets used should be described and cited.</a:t>
            </a:r>
          </a:p>
          <a:p>
            <a:r>
              <a:rPr lang="en-US" sz="1200" b="1" dirty="0"/>
              <a:t>Data that Supports the Summary Results, Tables, and Figures.</a:t>
            </a:r>
            <a:endParaRPr lang="en-US" sz="1200" dirty="0"/>
          </a:p>
          <a:p>
            <a:pPr lvl="1"/>
            <a:r>
              <a:rPr lang="en-US" sz="1200" dirty="0"/>
              <a:t>BEST OPTION: Cite a package in an appropriate repository that includes scripts, provenance information, and summary files that support the research, figures, and tables, consistent with archives maintained for transparency and traceability by assessments such as the IPCC.</a:t>
            </a:r>
          </a:p>
          <a:p>
            <a:pPr lvl="1"/>
            <a:r>
              <a:rPr lang="en-US" sz="1200" dirty="0"/>
              <a:t> GOOD OPTION: Cite files (e.g. scripts, descriptive detail) in an appropriate repository that support evaluating the research and provide the details behind the tables and figures.</a:t>
            </a:r>
          </a:p>
          <a:p>
            <a:pPr lvl="1"/>
            <a:r>
              <a:rPr lang="en-US" sz="1200" dirty="0"/>
              <a:t> ACCEPTABLE OPTION: Provide the necessary information for transparency and traceability of the analysis using your community standards or guidance.</a:t>
            </a:r>
          </a:p>
          <a:p>
            <a:r>
              <a:rPr lang="en-US" sz="1200" b="1" dirty="0"/>
              <a:t>Model Output Data (optional).</a:t>
            </a:r>
            <a:endParaRPr lang="en-US" sz="1200" dirty="0"/>
          </a:p>
          <a:p>
            <a:pPr lvl="1"/>
            <a:r>
              <a:rPr lang="en-US" sz="1200" dirty="0"/>
              <a:t>If certain model output data are instrumental to evaluating the research, then deposit these in a trusted repository (see ***) that supports the FAIR Data Principles. There are currently limited resources for preserving many files of large size. Selecting representative output from one or a few model runs as is recommended by a specific community may be necessary.</a:t>
            </a:r>
            <a:br>
              <a:rPr lang="en-US" sz="1200" dirty="0"/>
            </a:br>
            <a:br>
              <a:rPr lang="en-US" sz="1200" dirty="0"/>
            </a:br>
            <a:r>
              <a:rPr lang="en-US" sz="1200" dirty="0"/>
              <a:t>If the model is not open because of the sensitivity of the research or proprietary concerns, then provide as much information as possible to support evaluation of the research and reproducibility.</a:t>
            </a:r>
          </a:p>
          <a:p>
            <a:endParaRPr lang="en-US" sz="1200" dirty="0"/>
          </a:p>
        </p:txBody>
      </p:sp>
    </p:spTree>
    <p:extLst>
      <p:ext uri="{BB962C8B-B14F-4D97-AF65-F5344CB8AC3E}">
        <p14:creationId xmlns:p14="http://schemas.microsoft.com/office/powerpoint/2010/main" val="6243575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A51444D-99CA-AF4E-A626-2317BB53F9AF}"/>
              </a:ext>
            </a:extLst>
          </p:cNvPr>
          <p:cNvSpPr>
            <a:spLocks noGrp="1"/>
          </p:cNvSpPr>
          <p:nvPr>
            <p:ph type="body" sz="quarter" idx="10"/>
          </p:nvPr>
        </p:nvSpPr>
        <p:spPr>
          <a:xfrm>
            <a:off x="858838" y="2002221"/>
            <a:ext cx="10205402" cy="3349843"/>
          </a:xfrm>
        </p:spPr>
        <p:txBody>
          <a:bodyPr>
            <a:normAutofit/>
          </a:bodyPr>
          <a:lstStyle/>
          <a:p>
            <a:pPr marL="342900" indent="-342900">
              <a:buFont typeface="Arial" panose="020B0604020202020204" pitchFamily="34" charset="0"/>
              <a:buChar char="•"/>
            </a:pPr>
            <a:r>
              <a:rPr lang="en-US" sz="2400" dirty="0"/>
              <a:t>Proprietary software – Can still cite if appropriate and indicate in data availability statement how other researchers can obtain (pay for it is OK).</a:t>
            </a:r>
          </a:p>
          <a:p>
            <a:pPr marL="342900" indent="-342900">
              <a:buFont typeface="Arial" panose="020B0604020202020204" pitchFamily="34" charset="0"/>
              <a:buChar char="•"/>
            </a:pPr>
            <a:r>
              <a:rPr lang="en-US" sz="2400" dirty="0"/>
              <a:t>Representative model output still valuable for validation</a:t>
            </a:r>
          </a:p>
          <a:p>
            <a:pPr marL="342900" indent="-342900">
              <a:buFont typeface="Arial" panose="020B0604020202020204" pitchFamily="34" charset="0"/>
              <a:buChar char="•"/>
            </a:pPr>
            <a:r>
              <a:rPr lang="en-US" sz="2400" dirty="0"/>
              <a:t>Model data/output—Guidance from community(</a:t>
            </a:r>
            <a:r>
              <a:rPr lang="en-US" sz="2400" dirty="0" err="1"/>
              <a:t>ies</a:t>
            </a:r>
            <a:r>
              <a:rPr lang="en-US" sz="2400" dirty="0"/>
              <a:t>) is very important</a:t>
            </a:r>
          </a:p>
          <a:p>
            <a:pPr marL="342900" indent="-342900">
              <a:buFont typeface="Arial" panose="020B0604020202020204" pitchFamily="34" charset="0"/>
              <a:buChar char="•"/>
            </a:pPr>
            <a:r>
              <a:rPr lang="en-US" sz="2400" dirty="0"/>
              <a:t>Reproducibility can be hard/impossible</a:t>
            </a:r>
          </a:p>
          <a:p>
            <a:pPr marL="342900" indent="-342900">
              <a:buFont typeface="Arial" panose="020B0604020202020204" pitchFamily="34" charset="0"/>
              <a:buChar char="•"/>
            </a:pPr>
            <a:r>
              <a:rPr lang="en-US" sz="2400" dirty="0"/>
              <a:t>Packages (</a:t>
            </a:r>
            <a:r>
              <a:rPr lang="en-US" sz="2400" dirty="0" err="1"/>
              <a:t>Jupyter</a:t>
            </a:r>
            <a:r>
              <a:rPr lang="en-US" sz="2400" dirty="0"/>
              <a:t>; Code Ocean)—good for transparency and reproducibility but not good for curation.  Data and software should still be in domain or appropriate repositories</a:t>
            </a:r>
          </a:p>
          <a:p>
            <a:endParaRPr lang="en-US" sz="2400" dirty="0"/>
          </a:p>
        </p:txBody>
      </p:sp>
      <p:sp>
        <p:nvSpPr>
          <p:cNvPr id="3" name="Text Placeholder 2">
            <a:extLst>
              <a:ext uri="{FF2B5EF4-FFF2-40B4-BE49-F238E27FC236}">
                <a16:creationId xmlns:a16="http://schemas.microsoft.com/office/drawing/2014/main" id="{9238C8A5-5ACD-0240-8689-EDC013ECD2B1}"/>
              </a:ext>
            </a:extLst>
          </p:cNvPr>
          <p:cNvSpPr>
            <a:spLocks noGrp="1"/>
          </p:cNvSpPr>
          <p:nvPr>
            <p:ph type="body" sz="quarter" idx="11"/>
          </p:nvPr>
        </p:nvSpPr>
        <p:spPr/>
        <p:txBody>
          <a:bodyPr/>
          <a:lstStyle/>
          <a:p>
            <a:r>
              <a:rPr lang="en-US" dirty="0"/>
              <a:t>Some challenges/issues</a:t>
            </a:r>
          </a:p>
        </p:txBody>
      </p:sp>
    </p:spTree>
    <p:extLst>
      <p:ext uri="{BB962C8B-B14F-4D97-AF65-F5344CB8AC3E}">
        <p14:creationId xmlns:p14="http://schemas.microsoft.com/office/powerpoint/2010/main" val="1931927113"/>
      </p:ext>
    </p:extLst>
  </p:cSld>
  <p:clrMapOvr>
    <a:masterClrMapping/>
  </p:clrMapOvr>
</p:sld>
</file>

<file path=ppt/theme/theme1.xml><?xml version="1.0" encoding="utf-8"?>
<a:theme xmlns:a="http://schemas.openxmlformats.org/drawingml/2006/main" name="AGU_Powerpoint_Template_Widescreen">
  <a:themeElements>
    <a:clrScheme name="Centennial 1">
      <a:dk1>
        <a:srgbClr val="003744"/>
      </a:dk1>
      <a:lt1>
        <a:srgbClr val="FFFFFF"/>
      </a:lt1>
      <a:dk2>
        <a:srgbClr val="003744"/>
      </a:dk2>
      <a:lt2>
        <a:srgbClr val="FFFFFF"/>
      </a:lt2>
      <a:accent1>
        <a:srgbClr val="0082B9"/>
      </a:accent1>
      <a:accent2>
        <a:srgbClr val="003744"/>
      </a:accent2>
      <a:accent3>
        <a:srgbClr val="C44124"/>
      </a:accent3>
      <a:accent4>
        <a:srgbClr val="83528E"/>
      </a:accent4>
      <a:accent5>
        <a:srgbClr val="CC922A"/>
      </a:accent5>
      <a:accent6>
        <a:srgbClr val="71A03E"/>
      </a:accent6>
      <a:hlink>
        <a:srgbClr val="0082B9"/>
      </a:hlink>
      <a:folHlink>
        <a:srgbClr val="8352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GU_Powerpoint_Template_Widescreen" id="{D1D7545E-39E3-8645-BFA8-700AFC80E2AB}" vid="{C44583F6-0DFD-3A4F-8794-D892CF78E3ED}"/>
    </a:ext>
  </a:extLst>
</a:theme>
</file>

<file path=ppt/theme/theme2.xml><?xml version="1.0" encoding="utf-8"?>
<a:theme xmlns:a="http://schemas.openxmlformats.org/drawingml/2006/main" name="1_AGU_Powerpoint_Template_Widescreen">
  <a:themeElements>
    <a:clrScheme name="Centennial 1">
      <a:dk1>
        <a:srgbClr val="003744"/>
      </a:dk1>
      <a:lt1>
        <a:srgbClr val="FFFFFF"/>
      </a:lt1>
      <a:dk2>
        <a:srgbClr val="003744"/>
      </a:dk2>
      <a:lt2>
        <a:srgbClr val="FFFFFF"/>
      </a:lt2>
      <a:accent1>
        <a:srgbClr val="0082B9"/>
      </a:accent1>
      <a:accent2>
        <a:srgbClr val="003744"/>
      </a:accent2>
      <a:accent3>
        <a:srgbClr val="C44124"/>
      </a:accent3>
      <a:accent4>
        <a:srgbClr val="83528E"/>
      </a:accent4>
      <a:accent5>
        <a:srgbClr val="CC922A"/>
      </a:accent5>
      <a:accent6>
        <a:srgbClr val="71A03E"/>
      </a:accent6>
      <a:hlink>
        <a:srgbClr val="0082B9"/>
      </a:hlink>
      <a:folHlink>
        <a:srgbClr val="83528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GU_Powerpoint_Template_Widescreen" id="{D1D7545E-39E3-8645-BFA8-700AFC80E2AB}" vid="{C44583F6-0DFD-3A4F-8794-D892CF78E3E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C1412E5710FBA47B11AF87F519BD5BA" ma:contentTypeVersion="4" ma:contentTypeDescription="Create a new document." ma:contentTypeScope="" ma:versionID="edbdb16f3ff8b9e836658a53b1a416bf">
  <xsd:schema xmlns:xsd="http://www.w3.org/2001/XMLSchema" xmlns:xs="http://www.w3.org/2001/XMLSchema" xmlns:p="http://schemas.microsoft.com/office/2006/metadata/properties" xmlns:ns2="00d9aef5-2194-4736-a82a-65d0b60ffa14" targetNamespace="http://schemas.microsoft.com/office/2006/metadata/properties" ma:root="true" ma:fieldsID="bdc94fa728650701b2433ef16b4fc2da" ns2:_="">
    <xsd:import namespace="00d9aef5-2194-4736-a82a-65d0b60ffa14"/>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0d9aef5-2194-4736-a82a-65d0b60ffa14"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7FAAF45-7BE1-436F-B1FC-FB19A3DE658A}">
  <ds:schemaRefs>
    <ds:schemaRef ds:uri="http://purl.org/dc/dcmitype/"/>
    <ds:schemaRef ds:uri="http://schemas.microsoft.com/office/2006/documentManagement/types"/>
    <ds:schemaRef ds:uri="http://purl.org/dc/elements/1.1/"/>
    <ds:schemaRef ds:uri="00d9aef5-2194-4736-a82a-65d0b60ffa14"/>
    <ds:schemaRef ds:uri="http://www.w3.org/XML/1998/namespace"/>
    <ds:schemaRef ds:uri="http://schemas.microsoft.com/office/2006/metadata/properties"/>
    <ds:schemaRef ds:uri="http://purl.org/dc/term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A967FF0E-1189-4DF5-A754-6512D01BCB56}">
  <ds:schemaRefs>
    <ds:schemaRef ds:uri="http://schemas.microsoft.com/sharepoint/v3/contenttype/forms"/>
  </ds:schemaRefs>
</ds:datastoreItem>
</file>

<file path=customXml/itemProps3.xml><?xml version="1.0" encoding="utf-8"?>
<ds:datastoreItem xmlns:ds="http://schemas.openxmlformats.org/officeDocument/2006/customXml" ds:itemID="{5B847A2D-4B50-4C55-8B02-5AA74BA222D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0d9aef5-2194-4736-a82a-65d0b60ffa1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331</TotalTime>
  <Words>1505</Words>
  <Application>Microsoft Macintosh PowerPoint</Application>
  <PresentationFormat>Widescreen</PresentationFormat>
  <Paragraphs>115</Paragraphs>
  <Slides>13</Slides>
  <Notes>6</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13</vt:i4>
      </vt:variant>
    </vt:vector>
  </HeadingPairs>
  <TitlesOfParts>
    <vt:vector size="19" baseType="lpstr">
      <vt:lpstr>Arial</vt:lpstr>
      <vt:lpstr>Calibri</vt:lpstr>
      <vt:lpstr>Libre Franklin</vt:lpstr>
      <vt:lpstr>Wingdings</vt:lpstr>
      <vt:lpstr>AGU_Powerpoint_Template_Widescreen</vt:lpstr>
      <vt:lpstr>1_AGU_Powerpoint_Template_Widescreen</vt:lpstr>
      <vt:lpstr>Data Policies and Practices AGU Publications Models and Model Output  3 August 2020    </vt:lpstr>
      <vt:lpstr>Open Access/Open Data Initiatives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General Repository Comparison Chart Outcome of the recent NIH Workshop</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Current State of Publication Working towards better support for FAIR  14 July 2020    </dc:title>
  <dc:creator>Shelley Stall</dc:creator>
  <cp:lastModifiedBy>Brooks Hanson</cp:lastModifiedBy>
  <cp:revision>5</cp:revision>
  <dcterms:created xsi:type="dcterms:W3CDTF">2020-07-12T16:31:08Z</dcterms:created>
  <dcterms:modified xsi:type="dcterms:W3CDTF">2020-08-03T15:45:38Z</dcterms:modified>
</cp:coreProperties>
</file>

<file path=docProps/thumbnail.jpeg>
</file>